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9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21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9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audio" Target="../media/audio2.wav"/><Relationship Id="rId10" Type="http://schemas.openxmlformats.org/officeDocument/2006/relationships/image" Target="../media/image17.png"/><Relationship Id="rId19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ctr" eaLnBrk="1" hangingPunct="1">
              <a:buNone/>
            </a:pP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nay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bận</a:t>
            </a:r>
            <a:r>
              <a:rPr lang="en-US" sz="32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688624" y="1583531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688624" y="3291146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Nằm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giữa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rừng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694" y="594912"/>
            <a:ext cx="7148819" cy="45573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7436" y="1690688"/>
            <a:ext cx="429658" cy="479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7436" y="2225407"/>
            <a:ext cx="429658" cy="479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6077901"/>
      </p:ext>
    </p:extLst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defTabSz="457200" eaLnBrk="1" hangingPunct="1">
              <a:buNone/>
            </a:pPr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35" y="177800"/>
            <a:ext cx="7934325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 đọc: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học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0611263"/>
      </p:ext>
    </p:extLst>
  </p:cSld>
  <p:clrMapOvr>
    <a:masterClrMapping/>
  </p:clrMapOvr>
  <p:transition spd="slow"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04175460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6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93" y="462455"/>
            <a:ext cx="5885793" cy="5738320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496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955" y="118334"/>
            <a:ext cx="6949439" cy="66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15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/>
          </a:p>
        </p:txBody>
      </p:sp>
      <p:pic>
        <p:nvPicPr>
          <p:cNvPr id="53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773" y="210207"/>
            <a:ext cx="6821214" cy="6484882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H="1">
            <a:off x="5892966" y="130328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6" name="Straight Connector 55"/>
          <p:cNvCxnSpPr/>
          <p:nvPr/>
        </p:nvCxnSpPr>
        <p:spPr>
          <a:xfrm flipH="1">
            <a:off x="5991527" y="130328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" name="Straight Connector 56"/>
          <p:cNvCxnSpPr/>
          <p:nvPr/>
        </p:nvCxnSpPr>
        <p:spPr>
          <a:xfrm flipH="1">
            <a:off x="5802971" y="159019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" name="Straight Connector 57"/>
          <p:cNvCxnSpPr/>
          <p:nvPr/>
        </p:nvCxnSpPr>
        <p:spPr>
          <a:xfrm flipH="1">
            <a:off x="5885110" y="164169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9" name="Straight Connector 58"/>
          <p:cNvCxnSpPr/>
          <p:nvPr/>
        </p:nvCxnSpPr>
        <p:spPr>
          <a:xfrm flipH="1">
            <a:off x="5901532" y="192860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Straight Connector 59"/>
          <p:cNvCxnSpPr/>
          <p:nvPr/>
        </p:nvCxnSpPr>
        <p:spPr>
          <a:xfrm flipH="1">
            <a:off x="6016515" y="1970647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Straight Connector 60"/>
          <p:cNvCxnSpPr/>
          <p:nvPr/>
        </p:nvCxnSpPr>
        <p:spPr>
          <a:xfrm flipH="1">
            <a:off x="5709719" y="2358971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 flipH="1">
            <a:off x="5819393" y="239635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 flipH="1">
            <a:off x="5774095" y="286724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 flipH="1">
            <a:off x="5874679" y="290463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 flipH="1">
            <a:off x="6016515" y="3199798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 flipH="1">
            <a:off x="6106589" y="3208052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 flipH="1">
            <a:off x="5512597" y="349583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8" name="Straight Connector 67"/>
          <p:cNvCxnSpPr/>
          <p:nvPr/>
        </p:nvCxnSpPr>
        <p:spPr>
          <a:xfrm flipH="1">
            <a:off x="5605849" y="3504116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9" name="Straight Connector 68"/>
          <p:cNvCxnSpPr/>
          <p:nvPr/>
        </p:nvCxnSpPr>
        <p:spPr>
          <a:xfrm flipH="1">
            <a:off x="5576973" y="386893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0" name="Straight Connector 69"/>
          <p:cNvCxnSpPr/>
          <p:nvPr/>
        </p:nvCxnSpPr>
        <p:spPr>
          <a:xfrm flipH="1">
            <a:off x="5675534" y="3906322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1" name="Straight Connector 70"/>
          <p:cNvCxnSpPr/>
          <p:nvPr/>
        </p:nvCxnSpPr>
        <p:spPr>
          <a:xfrm flipH="1">
            <a:off x="6301767" y="4445457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/>
          <p:nvPr/>
        </p:nvCxnSpPr>
        <p:spPr>
          <a:xfrm flipH="1">
            <a:off x="6400328" y="444858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/>
          <p:nvPr/>
        </p:nvCxnSpPr>
        <p:spPr>
          <a:xfrm flipH="1">
            <a:off x="6034305" y="480811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/>
          <p:nvPr/>
        </p:nvCxnSpPr>
        <p:spPr>
          <a:xfrm flipH="1">
            <a:off x="6135521" y="4819500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/>
          <p:nvPr/>
        </p:nvCxnSpPr>
        <p:spPr>
          <a:xfrm flipH="1">
            <a:off x="5491602" y="513855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/>
          <p:nvPr/>
        </p:nvCxnSpPr>
        <p:spPr>
          <a:xfrm flipH="1">
            <a:off x="5576973" y="517594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7" name="Straight Connector 76"/>
          <p:cNvCxnSpPr/>
          <p:nvPr/>
        </p:nvCxnSpPr>
        <p:spPr>
          <a:xfrm flipH="1">
            <a:off x="5877334" y="546657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" name="Straight Connector 77"/>
          <p:cNvCxnSpPr/>
          <p:nvPr/>
        </p:nvCxnSpPr>
        <p:spPr>
          <a:xfrm flipH="1">
            <a:off x="5971217" y="5501318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09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89</Words>
  <Application>Microsoft Office PowerPoint</Application>
  <PresentationFormat>Màn hình rộng</PresentationFormat>
  <Paragraphs>20</Paragraphs>
  <Slides>13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HP001 4 hàng</vt:lpstr>
      <vt:lpstr>UTM Avo</vt:lpstr>
      <vt:lpstr>VNI-Avo</vt:lpstr>
      <vt:lpstr>1_Office Theme</vt:lpstr>
      <vt:lpstr>Office 主题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Trang Dao Phuong</cp:lastModifiedBy>
  <cp:revision>6</cp:revision>
  <dcterms:created xsi:type="dcterms:W3CDTF">2021-01-19T03:16:12Z</dcterms:created>
  <dcterms:modified xsi:type="dcterms:W3CDTF">2022-03-29T08:38:26Z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