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66" r:id="rId4"/>
  </p:sldMasterIdLst>
  <p:notesMasterIdLst>
    <p:notesMasterId r:id="rId6"/>
  </p:notesMasterIdLst>
  <p:sldIdLst>
    <p:sldId id="257" r:id="rId5"/>
    <p:sldId id="258" r:id="rId7"/>
    <p:sldId id="259" r:id="rId8"/>
    <p:sldId id="260" r:id="rId9"/>
    <p:sldId id="261" r:id="rId10"/>
    <p:sldId id="262" r:id="rId11"/>
    <p:sldId id="263" r:id="rId12"/>
    <p:sldId id="264" r:id="rId13"/>
    <p:sldId id="266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/>
            <a:endParaRPr dirty="0"/>
          </a:p>
        </p:txBody>
      </p:sp>
      <p:sp>
        <p:nvSpPr>
          <p:cNvPr id="41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sz="1200" dirty="0">
                <a:latin typeface="Calibri" panose="020F0502020204030204" charset="0"/>
              </a:rPr>
            </a:fld>
            <a:endParaRPr lang="en-US" sz="1200" dirty="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p>
            <a:pPr lvl="0" algn="r" defTabSz="990600" eaLnBrk="1" hangingPunct="1">
              <a:spcBef>
                <a:spcPct val="0"/>
              </a:spcBef>
            </a:pPr>
            <a:fld id="{9A0DB2DC-4C9A-4742-B13C-FB6460FD3503}" type="slidenum">
              <a:rPr lang="en-US" altLang="zh-CN" sz="1300" dirty="0">
                <a:latin typeface="Arial" panose="020B0604020202020204" pitchFamily="34" charset="0"/>
                <a:ea typeface="SimSun" panose="02010600030101010101" pitchFamily="2" charset="-122"/>
              </a:rPr>
            </a:fld>
            <a:endParaRPr lang="en-US" altLang="zh-CN" sz="1300" dirty="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p>
            <a:pPr lvl="0" algn="r" defTabSz="990600" eaLnBrk="1" hangingPunct="1">
              <a:spcBef>
                <a:spcPct val="0"/>
              </a:spcBef>
            </a:pPr>
            <a:fld id="{9A0DB2DC-4C9A-4742-B13C-FB6460FD3503}" type="slidenum">
              <a:rPr lang="en-US" altLang="zh-CN" sz="1300" dirty="0">
                <a:latin typeface="Arial" panose="020B0604020202020204" pitchFamily="34" charset="0"/>
                <a:ea typeface="SimSun" panose="02010600030101010101" pitchFamily="2" charset="-122"/>
              </a:rPr>
            </a:fld>
            <a:endParaRPr lang="en-US" altLang="zh-CN" sz="1300" dirty="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Edit Master text styles</a:t>
            </a:r>
            <a:endParaRPr lang="en-US" noProof="1" smtClean="0"/>
          </a:p>
          <a:p>
            <a:pPr lvl="1"/>
            <a:r>
              <a:rPr lang="en-US" noProof="1" smtClean="0"/>
              <a:t>Second level</a:t>
            </a:r>
            <a:endParaRPr lang="en-US" noProof="1" smtClean="0"/>
          </a:p>
          <a:p>
            <a:pPr lvl="2"/>
            <a:r>
              <a:rPr lang="en-US" noProof="1" smtClean="0"/>
              <a:t>Third level</a:t>
            </a:r>
            <a:endParaRPr lang="en-US" noProof="1" smtClean="0"/>
          </a:p>
          <a:p>
            <a:pPr lvl="3"/>
            <a:r>
              <a:rPr lang="en-US" noProof="1" smtClean="0"/>
              <a:t>Fourth level</a:t>
            </a:r>
            <a:endParaRPr lang="en-US" noProof="1" smtClean="0"/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p>
            <a:pPr lvl="0" eaLnBrk="1" hangingPunct="1">
              <a:buNone/>
            </a:pPr>
            <a:fld id="{BB962C8B-B14F-4D97-AF65-F5344CB8AC3E}" type="datetimeFigureOut">
              <a:rPr lang="en-US" altLang="x-none" b="0" dirty="0">
                <a:latin typeface="Calibri" panose="020F0502020204030204" charset="0"/>
              </a:rPr>
            </a:fld>
            <a:endParaRPr lang="en-US" altLang="x-none" b="0" dirty="0">
              <a:latin typeface="Calibri" panose="020F050202020403020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p>
            <a:pPr lvl="0" eaLnBrk="1" hangingPunct="1">
              <a:buNone/>
            </a:pPr>
            <a:endParaRPr lang="en-US" altLang="x-none" b="0" dirty="0">
              <a:latin typeface="Calibri" panose="020F050202020403020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p>
            <a:pPr lvl="0" eaLnBrk="1" hangingPunct="1">
              <a:buNone/>
            </a:pPr>
            <a:fld id="{9A0DB2DC-4C9A-4742-B13C-FB6460FD3503}" type="slidenum">
              <a:rPr lang="en-US" altLang="x-none" b="0" dirty="0">
                <a:latin typeface="Calibri" panose="020F0502020204030204" charset="0"/>
              </a:rPr>
            </a:fld>
            <a:endParaRPr lang="en-US" altLang="x-none" b="0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p>
            <a:pPr lvl="0" eaLnBrk="1" hangingPunct="1">
              <a:buNone/>
            </a:pPr>
            <a:fld id="{BB962C8B-B14F-4D97-AF65-F5344CB8AC3E}" type="datetimeFigureOut">
              <a:rPr lang="en-US" altLang="x-none" b="0" dirty="0">
                <a:latin typeface="Calibri" panose="020F0502020204030204" charset="0"/>
              </a:rPr>
            </a:fld>
            <a:endParaRPr lang="en-US" altLang="x-none" b="0" dirty="0">
              <a:latin typeface="Calibri" panose="020F050202020403020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p>
            <a:pPr lvl="0" eaLnBrk="1" hangingPunct="1">
              <a:buNone/>
            </a:pPr>
            <a:endParaRPr lang="en-US" altLang="x-none" b="0" dirty="0">
              <a:latin typeface="Calibri" panose="020F05020202040302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p>
            <a:pPr lvl="0" eaLnBrk="1" hangingPunct="1">
              <a:buNone/>
            </a:pPr>
            <a:fld id="{9A0DB2DC-4C9A-4742-B13C-FB6460FD3503}" type="slidenum">
              <a:rPr lang="en-US" altLang="x-none" b="0" dirty="0">
                <a:latin typeface="Calibri" panose="020F0502020204030204" charset="0"/>
              </a:rPr>
            </a:fld>
            <a:endParaRPr lang="en-US" altLang="x-none" b="0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1"/>
              <a:t>Click to edit Master subtitle style</a:t>
            </a:r>
            <a:endParaRPr 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eaLnBrk="1" hangingPunct="1">
              <a:buNone/>
            </a:pPr>
            <a:fld id="{BB962C8B-B14F-4D97-AF65-F5344CB8AC3E}" type="datetimeFigureOut">
              <a:rPr lang="en-US" altLang="x-none" dirty="0">
                <a:latin typeface="Calibri" panose="020F0502020204030204" charset="0"/>
              </a:rPr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>
              <a:buNone/>
            </a:pPr>
            <a:fld id="{9A0DB2DC-4C9A-4742-B13C-FB6460FD3503}" type="slidenum">
              <a:rPr lang="en-US" altLang="x-none" dirty="0">
                <a:latin typeface="Calibri" panose="020F0502020204030204" charset="0"/>
              </a:rPr>
            </a:fld>
            <a:endParaRPr lang="en-US" altLang="x-none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  <a:endParaRPr lang="en-US" noProof="1"/>
          </a:p>
          <a:p>
            <a:pPr lvl="1"/>
            <a:r>
              <a:rPr lang="en-US" noProof="1"/>
              <a:t>Second level</a:t>
            </a:r>
            <a:endParaRPr lang="en-US" noProof="1"/>
          </a:p>
          <a:p>
            <a:pPr lvl="2"/>
            <a:r>
              <a:rPr lang="en-US" noProof="1"/>
              <a:t>Third level</a:t>
            </a:r>
            <a:endParaRPr lang="en-US" noProof="1"/>
          </a:p>
          <a:p>
            <a:pPr lvl="3"/>
            <a:r>
              <a:rPr lang="en-US" noProof="1"/>
              <a:t>Fourth level</a:t>
            </a:r>
            <a:endParaRPr lang="en-US" noProof="1"/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eaLnBrk="1" hangingPunct="1">
              <a:buNone/>
            </a:pPr>
            <a:fld id="{BB962C8B-B14F-4D97-AF65-F5344CB8AC3E}" type="datetimeFigureOut">
              <a:rPr lang="en-US" altLang="x-none" dirty="0">
                <a:latin typeface="Calibri" panose="020F0502020204030204" charset="0"/>
              </a:rPr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>
              <a:buNone/>
            </a:pPr>
            <a:fld id="{9A0DB2DC-4C9A-4742-B13C-FB6460FD3503}" type="slidenum">
              <a:rPr lang="en-US" altLang="x-none" dirty="0">
                <a:latin typeface="Calibri" panose="020F0502020204030204" charset="0"/>
              </a:rPr>
            </a:fld>
            <a:endParaRPr lang="en-US" altLang="x-none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Edit Master text styles</a:t>
            </a:r>
            <a:endParaRPr 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eaLnBrk="1" hangingPunct="1">
              <a:buNone/>
            </a:pPr>
            <a:fld id="{BB962C8B-B14F-4D97-AF65-F5344CB8AC3E}" type="datetimeFigureOut">
              <a:rPr lang="en-US" altLang="x-none" dirty="0">
                <a:latin typeface="Calibri" panose="020F0502020204030204" charset="0"/>
              </a:rPr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>
              <a:buNone/>
            </a:pPr>
            <a:fld id="{9A0DB2DC-4C9A-4742-B13C-FB6460FD3503}" type="slidenum">
              <a:rPr lang="en-US" altLang="x-none" dirty="0">
                <a:latin typeface="Calibri" panose="020F0502020204030204" charset="0"/>
              </a:rPr>
            </a:fld>
            <a:endParaRPr lang="en-US" altLang="x-none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  <a:endParaRPr lang="en-US" noProof="1"/>
          </a:p>
          <a:p>
            <a:pPr lvl="1"/>
            <a:r>
              <a:rPr lang="en-US" noProof="1"/>
              <a:t>Second level</a:t>
            </a:r>
            <a:endParaRPr lang="en-US" noProof="1"/>
          </a:p>
          <a:p>
            <a:pPr lvl="2"/>
            <a:r>
              <a:rPr lang="en-US" noProof="1"/>
              <a:t>Third level</a:t>
            </a:r>
            <a:endParaRPr lang="en-US" noProof="1"/>
          </a:p>
          <a:p>
            <a:pPr lvl="3"/>
            <a:r>
              <a:rPr lang="en-US" noProof="1"/>
              <a:t>Fourth level</a:t>
            </a:r>
            <a:endParaRPr lang="en-US" noProof="1"/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  <a:endParaRPr lang="en-US" noProof="1"/>
          </a:p>
          <a:p>
            <a:pPr lvl="1"/>
            <a:r>
              <a:rPr lang="en-US" noProof="1"/>
              <a:t>Second level</a:t>
            </a:r>
            <a:endParaRPr lang="en-US" noProof="1"/>
          </a:p>
          <a:p>
            <a:pPr lvl="2"/>
            <a:r>
              <a:rPr lang="en-US" noProof="1"/>
              <a:t>Third level</a:t>
            </a:r>
            <a:endParaRPr lang="en-US" noProof="1"/>
          </a:p>
          <a:p>
            <a:pPr lvl="3"/>
            <a:r>
              <a:rPr lang="en-US" noProof="1"/>
              <a:t>Fourth level</a:t>
            </a:r>
            <a:endParaRPr lang="en-US" noProof="1"/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eaLnBrk="1" hangingPunct="1">
              <a:buNone/>
            </a:pPr>
            <a:fld id="{BB962C8B-B14F-4D97-AF65-F5344CB8AC3E}" type="datetimeFigureOut">
              <a:rPr lang="en-US" altLang="x-none" dirty="0">
                <a:latin typeface="Calibri" panose="020F0502020204030204" charset="0"/>
              </a:rPr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>
              <a:buNone/>
            </a:pPr>
            <a:fld id="{9A0DB2DC-4C9A-4742-B13C-FB6460FD3503}" type="slidenum">
              <a:rPr lang="en-US" altLang="x-none" dirty="0">
                <a:latin typeface="Calibri" panose="020F0502020204030204" charset="0"/>
              </a:rPr>
            </a:fld>
            <a:endParaRPr lang="en-US" altLang="x-none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  <a:endParaRPr lang="en-US" noProof="1"/>
          </a:p>
          <a:p>
            <a:pPr lvl="1"/>
            <a:r>
              <a:rPr lang="en-US" noProof="1"/>
              <a:t>Second level</a:t>
            </a:r>
            <a:endParaRPr lang="en-US" noProof="1"/>
          </a:p>
          <a:p>
            <a:pPr lvl="2"/>
            <a:r>
              <a:rPr lang="en-US" noProof="1"/>
              <a:t>Third level</a:t>
            </a:r>
            <a:endParaRPr lang="en-US" noProof="1"/>
          </a:p>
          <a:p>
            <a:pPr lvl="3"/>
            <a:r>
              <a:rPr lang="en-US" noProof="1"/>
              <a:t>Fourth level</a:t>
            </a:r>
            <a:endParaRPr lang="en-US" noProof="1"/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  <a:endParaRPr lang="en-US" noProof="1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  <a:endParaRPr lang="en-US" noProof="1"/>
          </a:p>
          <a:p>
            <a:pPr lvl="1"/>
            <a:r>
              <a:rPr lang="en-US" noProof="1"/>
              <a:t>Second level</a:t>
            </a:r>
            <a:endParaRPr lang="en-US" noProof="1"/>
          </a:p>
          <a:p>
            <a:pPr lvl="2"/>
            <a:r>
              <a:rPr lang="en-US" noProof="1"/>
              <a:t>Third level</a:t>
            </a:r>
            <a:endParaRPr lang="en-US" noProof="1"/>
          </a:p>
          <a:p>
            <a:pPr lvl="3"/>
            <a:r>
              <a:rPr lang="en-US" noProof="1"/>
              <a:t>Fourth level</a:t>
            </a:r>
            <a:endParaRPr lang="en-US" noProof="1"/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eaLnBrk="1" hangingPunct="1">
              <a:buNone/>
            </a:pPr>
            <a:fld id="{BB962C8B-B14F-4D97-AF65-F5344CB8AC3E}" type="datetimeFigureOut">
              <a:rPr lang="en-US" altLang="x-none" dirty="0">
                <a:latin typeface="Calibri" panose="020F0502020204030204" charset="0"/>
              </a:rPr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>
              <a:buNone/>
            </a:pPr>
            <a:fld id="{9A0DB2DC-4C9A-4742-B13C-FB6460FD3503}" type="slidenum">
              <a:rPr lang="en-US" altLang="x-none" dirty="0">
                <a:latin typeface="Calibri" panose="020F0502020204030204" charset="0"/>
              </a:rPr>
            </a:fld>
            <a:endParaRPr lang="en-US" altLang="x-none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eaLnBrk="1" hangingPunct="1">
              <a:buNone/>
            </a:pPr>
            <a:fld id="{BB962C8B-B14F-4D97-AF65-F5344CB8AC3E}" type="datetimeFigureOut">
              <a:rPr lang="en-US" altLang="x-none" dirty="0">
                <a:latin typeface="Calibri" panose="020F0502020204030204" charset="0"/>
              </a:rPr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>
              <a:buNone/>
            </a:pPr>
            <a:fld id="{9A0DB2DC-4C9A-4742-B13C-FB6460FD3503}" type="slidenum">
              <a:rPr lang="en-US" altLang="x-none" dirty="0">
                <a:latin typeface="Calibri" panose="020F0502020204030204" charset="0"/>
              </a:rPr>
            </a:fld>
            <a:endParaRPr lang="en-US" altLang="x-none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eaLnBrk="1" hangingPunct="1">
              <a:buNone/>
            </a:pPr>
            <a:fld id="{BB962C8B-B14F-4D97-AF65-F5344CB8AC3E}" type="datetimeFigureOut">
              <a:rPr lang="en-US" altLang="x-none" dirty="0">
                <a:latin typeface="Calibri" panose="020F0502020204030204" charset="0"/>
              </a:rPr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>
              <a:buNone/>
            </a:pPr>
            <a:fld id="{9A0DB2DC-4C9A-4742-B13C-FB6460FD3503}" type="slidenum">
              <a:rPr lang="en-US" altLang="x-none" dirty="0">
                <a:latin typeface="Calibri" panose="020F0502020204030204" charset="0"/>
              </a:rPr>
            </a:fld>
            <a:endParaRPr lang="en-US" altLang="x-none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Edit Master text styles</a:t>
            </a:r>
            <a:endParaRPr lang="en-US" noProof="1"/>
          </a:p>
          <a:p>
            <a:pPr lvl="1"/>
            <a:r>
              <a:rPr lang="en-US" noProof="1"/>
              <a:t>Second level</a:t>
            </a:r>
            <a:endParaRPr lang="en-US" noProof="1"/>
          </a:p>
          <a:p>
            <a:pPr lvl="2"/>
            <a:r>
              <a:rPr lang="en-US" noProof="1"/>
              <a:t>Third level</a:t>
            </a:r>
            <a:endParaRPr lang="en-US" noProof="1"/>
          </a:p>
          <a:p>
            <a:pPr lvl="3"/>
            <a:r>
              <a:rPr lang="en-US" noProof="1"/>
              <a:t>Fourth level</a:t>
            </a:r>
            <a:endParaRPr lang="en-US" noProof="1"/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  <a:endParaRPr 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eaLnBrk="1" hangingPunct="1">
              <a:buNone/>
            </a:pPr>
            <a:fld id="{BB962C8B-B14F-4D97-AF65-F5344CB8AC3E}" type="datetimeFigureOut">
              <a:rPr lang="en-US" altLang="x-none" dirty="0">
                <a:latin typeface="Calibri" panose="020F0502020204030204" charset="0"/>
              </a:rPr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>
              <a:buNone/>
            </a:pPr>
            <a:fld id="{9A0DB2DC-4C9A-4742-B13C-FB6460FD3503}" type="slidenum">
              <a:rPr lang="en-US" altLang="x-none" dirty="0">
                <a:latin typeface="Calibri" panose="020F0502020204030204" charset="0"/>
              </a:rPr>
            </a:fld>
            <a:endParaRPr lang="en-US" altLang="x-none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  <a:endParaRPr 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eaLnBrk="1" hangingPunct="1">
              <a:buNone/>
            </a:pPr>
            <a:fld id="{BB962C8B-B14F-4D97-AF65-F5344CB8AC3E}" type="datetimeFigureOut">
              <a:rPr lang="en-US" altLang="x-none" dirty="0">
                <a:latin typeface="Calibri" panose="020F0502020204030204" charset="0"/>
              </a:rPr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>
              <a:buNone/>
            </a:pPr>
            <a:fld id="{9A0DB2DC-4C9A-4742-B13C-FB6460FD3503}" type="slidenum">
              <a:rPr lang="en-US" altLang="x-none" dirty="0">
                <a:latin typeface="Calibri" panose="020F0502020204030204" charset="0"/>
              </a:rPr>
            </a:fld>
            <a:endParaRPr lang="en-US" altLang="x-none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Edit Master text styles</a:t>
            </a:r>
            <a:endParaRPr lang="en-US" noProof="1"/>
          </a:p>
          <a:p>
            <a:pPr lvl="1"/>
            <a:r>
              <a:rPr lang="en-US" noProof="1"/>
              <a:t>Second level</a:t>
            </a:r>
            <a:endParaRPr lang="en-US" noProof="1"/>
          </a:p>
          <a:p>
            <a:pPr lvl="2"/>
            <a:r>
              <a:rPr lang="en-US" noProof="1"/>
              <a:t>Third level</a:t>
            </a:r>
            <a:endParaRPr lang="en-US" noProof="1"/>
          </a:p>
          <a:p>
            <a:pPr lvl="3"/>
            <a:r>
              <a:rPr lang="en-US" noProof="1"/>
              <a:t>Fourth level</a:t>
            </a:r>
            <a:endParaRPr lang="en-US" noProof="1"/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eaLnBrk="1" hangingPunct="1">
              <a:buNone/>
            </a:pPr>
            <a:fld id="{BB962C8B-B14F-4D97-AF65-F5344CB8AC3E}" type="datetimeFigureOut">
              <a:rPr lang="en-US" altLang="x-none" dirty="0">
                <a:latin typeface="Calibri" panose="020F0502020204030204" charset="0"/>
              </a:rPr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>
              <a:buNone/>
            </a:pPr>
            <a:fld id="{9A0DB2DC-4C9A-4742-B13C-FB6460FD3503}" type="slidenum">
              <a:rPr lang="en-US" altLang="x-none" dirty="0">
                <a:latin typeface="Calibri" panose="020F0502020204030204" charset="0"/>
              </a:rPr>
            </a:fld>
            <a:endParaRPr lang="en-US" altLang="x-none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noProof="1"/>
              <a:t>Edit Master text styles</a:t>
            </a:r>
            <a:endParaRPr lang="en-US" noProof="1"/>
          </a:p>
          <a:p>
            <a:pPr lvl="1"/>
            <a:r>
              <a:rPr lang="en-US" noProof="1"/>
              <a:t>Second level</a:t>
            </a:r>
            <a:endParaRPr lang="en-US" noProof="1"/>
          </a:p>
          <a:p>
            <a:pPr lvl="2"/>
            <a:r>
              <a:rPr lang="en-US" noProof="1"/>
              <a:t>Third level</a:t>
            </a:r>
            <a:endParaRPr lang="en-US" noProof="1"/>
          </a:p>
          <a:p>
            <a:pPr lvl="3"/>
            <a:r>
              <a:rPr lang="en-US" noProof="1"/>
              <a:t>Fourth level</a:t>
            </a:r>
            <a:endParaRPr lang="en-US" noProof="1"/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eaLnBrk="1" hangingPunct="1">
              <a:buNone/>
            </a:pPr>
            <a:fld id="{BB962C8B-B14F-4D97-AF65-F5344CB8AC3E}" type="datetimeFigureOut">
              <a:rPr lang="en-US" altLang="x-none" dirty="0">
                <a:latin typeface="Calibri" panose="020F0502020204030204" charset="0"/>
              </a:rPr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>
              <a:buNone/>
            </a:pPr>
            <a:fld id="{9A0DB2DC-4C9A-4742-B13C-FB6460FD3503}" type="slidenum">
              <a:rPr lang="en-US" altLang="x-none" dirty="0">
                <a:latin typeface="Calibri" panose="020F0502020204030204" charset="0"/>
              </a:rPr>
            </a:fld>
            <a:endParaRPr lang="en-US" altLang="x-none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>
              <a:buNone/>
            </a:pPr>
            <a:fld id="{BB962C8B-B14F-4D97-AF65-F5344CB8AC3E}" type="datetimeFigureOut">
              <a:rPr lang="en-US" altLang="x-none" dirty="0"/>
            </a:fld>
            <a:endParaRPr lang="en-US" altLang="x-none" dirty="0">
              <a:latin typeface=".VnAvant" panose="020B7200000000000000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endParaRPr lang="en-US" alt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x-none" dirty="0">
                <a:cs typeface="Arial" panose="020B0604020202020204" pitchFamily="34" charset="0"/>
              </a:rPr>
            </a:fld>
            <a:endParaRPr lang="en-US" altLang="x-none" dirty="0">
              <a:latin typeface=".VnAvant" panose="020B7200000000000000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7" Type="http://schemas.openxmlformats.org/officeDocument/2006/relationships/theme" Target="../theme/theme2.xml"/><Relationship Id="rId6" Type="http://schemas.openxmlformats.org/officeDocument/2006/relationships/image" Target="../media/image2.jpeg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/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200" b="0">
                <a:solidFill>
                  <a:srgbClr val="898989"/>
                </a:solidFill>
                <a:latin typeface="Calibri" panose="020F0502020204030204" charset="0"/>
              </a:defRPr>
            </a:lvl1pPr>
          </a:lstStyle>
          <a:p>
            <a:pPr lvl="0" eaLnBrk="1" hangingPunct="1">
              <a:buNone/>
            </a:pPr>
            <a:fld id="{BB962C8B-B14F-4D97-AF65-F5344CB8AC3E}" type="datetimeFigureOut">
              <a:rPr lang="en-US" altLang="x-none" dirty="0"/>
            </a:fld>
            <a:endParaRPr lang="en-US" altLang="x-none" dirty="0">
              <a:latin typeface=".VnAvant" panose="020B7200000000000000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rgbClr val="898989"/>
                </a:solidFill>
                <a:latin typeface="Calibri" panose="020F0502020204030204" charset="0"/>
              </a:defRPr>
            </a:lvl1pPr>
          </a:lstStyle>
          <a:p>
            <a:pPr lvl="0" eaLnBrk="1" hangingPunct="1">
              <a:buNone/>
            </a:pPr>
            <a:endParaRPr lang="en-US" altLang="x-non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b="0">
                <a:solidFill>
                  <a:srgbClr val="898989"/>
                </a:solidFill>
                <a:latin typeface="Calibri" panose="020F050202020403020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x-none" dirty="0">
                <a:cs typeface="Arial" panose="020B0604020202020204" pitchFamily="34" charset="0"/>
              </a:rPr>
            </a:fld>
            <a:endParaRPr lang="en-US" altLang="x-none" dirty="0">
              <a:latin typeface=".VnAvant" panose="020B7200000000000000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等线 Light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等线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等线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1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1.wav"/><Relationship Id="rId2" Type="http://schemas.openxmlformats.org/officeDocument/2006/relationships/image" Target="../media/image29.png"/><Relationship Id="rId1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5.xml"/><Relationship Id="rId3" Type="http://schemas.openxmlformats.org/officeDocument/2006/relationships/audio" Target="../media/audio2.wav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image" Target="../media/image16.png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8" Type="http://schemas.openxmlformats.org/officeDocument/2006/relationships/slideLayout" Target="../slideLayouts/slideLayout13.xml"/><Relationship Id="rId17" Type="http://schemas.openxmlformats.org/officeDocument/2006/relationships/audio" Target="../media/audio1.wav"/><Relationship Id="rId16" Type="http://schemas.openxmlformats.org/officeDocument/2006/relationships/audio" Target="../media/audio2.wav"/><Relationship Id="rId15" Type="http://schemas.openxmlformats.org/officeDocument/2006/relationships/image" Target="../media/image23.png"/><Relationship Id="rId14" Type="http://schemas.openxmlformats.org/officeDocument/2006/relationships/image" Target="../media/image22.GIF"/><Relationship Id="rId13" Type="http://schemas.openxmlformats.org/officeDocument/2006/relationships/image" Target="../media/image21.png"/><Relationship Id="rId12" Type="http://schemas.openxmlformats.org/officeDocument/2006/relationships/image" Target="../media/image20.png"/><Relationship Id="rId11" Type="http://schemas.openxmlformats.org/officeDocument/2006/relationships/image" Target="../media/image19.png"/><Relationship Id="rId10" Type="http://schemas.openxmlformats.org/officeDocument/2006/relationships/image" Target="../media/image18.png"/><Relationship Id="rId1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audio" Target="../media/audio3.wav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audio" Target="../media/audio3.wav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audio" Target="../media/audio3.wav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audio" Target="../media/audio3.wav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5.xml"/><Relationship Id="rId3" Type="http://schemas.openxmlformats.org/officeDocument/2006/relationships/audio" Target="../media/audio2.wav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Title 1"/>
          <p:cNvSpPr>
            <a:spLocks noGrp="1"/>
          </p:cNvSpPr>
          <p:nvPr>
            <p:ph type="ctrTitle" idx="4294967295"/>
          </p:nvPr>
        </p:nvSpPr>
        <p:spPr>
          <a:xfrm>
            <a:off x="914400" y="2131484"/>
            <a:ext cx="10363200" cy="146896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lIns="121908" tIns="60954" rIns="121908" bIns="60954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eaLnBrk="1" hangingPunct="1"/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 bwMode="auto">
          <a:xfrm>
            <a:off x="1828800" y="3886200"/>
            <a:ext cx="8534400" cy="17526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miter lim="800000"/>
          </a:ln>
        </p:spPr>
        <p:txBody>
          <a:bodyPr lIns="121908" tIns="60954" rIns="121908" bIns="60954"/>
          <a:lstStyle>
            <a:lvl1pPr marL="0" lvl="0" indent="0" algn="ctr">
              <a:buClrTx/>
              <a:buSzTx/>
              <a:buFont typeface="Arial" panose="020B0604020202020204" pitchFamily="34" charset="0"/>
              <a:buNone/>
              <a:defRPr/>
            </a:lvl1pPr>
            <a:lvl2pPr marL="457200" lvl="1" indent="0" algn="ctr">
              <a:buClrTx/>
              <a:buSzTx/>
              <a:buFont typeface="Arial" panose="020B0604020202020204" pitchFamily="34" charset="0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defTabSz="913130" eaLnBrk="1" hangingPunct="1">
              <a:buNone/>
            </a:pPr>
            <a:endParaRPr dirty="0">
              <a:solidFill>
                <a:srgbClr val="898989"/>
              </a:solidFill>
            </a:endParaRPr>
          </a:p>
        </p:txBody>
      </p:sp>
      <p:pic>
        <p:nvPicPr>
          <p:cNvPr id="3076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TextBox 5"/>
          <p:cNvSpPr txBox="1"/>
          <p:nvPr/>
        </p:nvSpPr>
        <p:spPr>
          <a:xfrm>
            <a:off x="-8467" y="1576917"/>
            <a:ext cx="12090400" cy="233616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p>
            <a:pPr algn="ctr" defTabSz="913130" eaLnBrk="1" hangingPunct="1">
              <a:buNone/>
            </a:pPr>
            <a:r>
              <a:rPr sz="7200" b="1" dirty="0">
                <a:solidFill>
                  <a:srgbClr val="FF0000"/>
                </a:solidFill>
                <a:latin typeface="UTM Avo" panose="02040603050506020204"/>
              </a:rPr>
              <a:t>Chào mừng các con đến với tiết </a:t>
            </a:r>
            <a:r>
              <a:rPr lang="en-US" sz="7200" b="1" dirty="0">
                <a:solidFill>
                  <a:srgbClr val="FF0000"/>
                </a:solidFill>
                <a:latin typeface="UTM Avo" panose="02040603050506020204"/>
              </a:rPr>
              <a:t>tập đọc</a:t>
            </a:r>
            <a:endParaRPr lang="en-US" sz="7200" b="1" dirty="0">
              <a:solidFill>
                <a:srgbClr val="FF0000"/>
              </a:solidFill>
              <a:latin typeface="UTM Avo" panose="02040603050506020204"/>
            </a:endParaRP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Rounded Rectangle 2"/>
          <p:cNvSpPr/>
          <p:nvPr/>
        </p:nvSpPr>
        <p:spPr>
          <a:xfrm>
            <a:off x="2055495" y="295910"/>
            <a:ext cx="8200390" cy="11785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800">
                <a:latin typeface="UTM Avo" panose="02040603050506020204" charset="0"/>
                <a:cs typeface="UTM Avo" panose="02040603050506020204" charset="0"/>
              </a:rPr>
              <a:t>Khi mở hộp quà bà nói gì?</a:t>
            </a:r>
            <a:endParaRPr lang="en-US" sz="2800"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704975" y="2183765"/>
            <a:ext cx="8902065" cy="93789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800">
                <a:latin typeface="UTM Avo" panose="02040603050506020204" charset="0"/>
                <a:cs typeface="UTM Avo" panose="02040603050506020204" charset="0"/>
              </a:rPr>
              <a:t>Bà không thấy gì ở bên trong cháu à.</a:t>
            </a:r>
            <a:endParaRPr lang="en-US" sz="2800">
              <a:latin typeface="UTM Avo" panose="02040603050506020204" charset="0"/>
              <a:cs typeface="UTM Avo" panose="020406030505060202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Rounded Rectangle 2"/>
          <p:cNvSpPr/>
          <p:nvPr/>
        </p:nvSpPr>
        <p:spPr>
          <a:xfrm>
            <a:off x="2832100" y="307975"/>
            <a:ext cx="7035165" cy="11785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800">
                <a:latin typeface="UTM Avo" panose="02040603050506020204" charset="0"/>
                <a:cs typeface="UTM Avo" panose="02040603050506020204" charset="0"/>
              </a:rPr>
              <a:t>Huệ trả lời thế nào?</a:t>
            </a:r>
            <a:endParaRPr lang="en-US" sz="2800"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094865" y="2305050"/>
            <a:ext cx="8816975" cy="170243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800">
                <a:latin typeface="UTM Avo" panose="02040603050506020204" charset="0"/>
                <a:cs typeface="UTM Avo" panose="02040603050506020204" charset="0"/>
              </a:rPr>
              <a:t>Đây không phải hộp rỗng đâu ạ. Cháu đã gửi rất nhiều nụ hôn vào đó đến đầy ắp mới thôi. </a:t>
            </a:r>
            <a:endParaRPr lang="en-US" sz="2800">
              <a:latin typeface="UTM Avo" panose="02040603050506020204" charset="0"/>
              <a:cs typeface="UTM Avo" panose="020406030505060202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5900" y="735965"/>
            <a:ext cx="9729470" cy="273939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Rounded Rectangle 2"/>
          <p:cNvSpPr/>
          <p:nvPr/>
        </p:nvSpPr>
        <p:spPr>
          <a:xfrm>
            <a:off x="2578735" y="636270"/>
            <a:ext cx="7035165" cy="11785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800">
                <a:latin typeface="UTM Avo" panose="02040603050506020204" charset="0"/>
                <a:cs typeface="UTM Avo" panose="02040603050506020204" charset="0"/>
              </a:rPr>
              <a:t>Thay câu cháu ngoan quá bằng lời cảm ơn của bà</a:t>
            </a:r>
            <a:endParaRPr lang="en-US" sz="2800"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704975" y="2183765"/>
            <a:ext cx="8902065" cy="93789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800">
                <a:latin typeface="UTM Avo" panose="02040603050506020204" charset="0"/>
                <a:cs typeface="UTM Avo" panose="02040603050506020204" charset="0"/>
              </a:rPr>
              <a:t>Bà cảm ơn cháu rất nhiều vì món quà ý nghĩa.</a:t>
            </a:r>
            <a:endParaRPr lang="en-US" sz="2800">
              <a:latin typeface="UTM Avo" panose="02040603050506020204" charset="0"/>
              <a:cs typeface="UTM Avo" panose="020406030505060202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b="1000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l="10271" t="27847" r="5032" b="7510"/>
          <a:stretch>
            <a:fillRect/>
          </a:stretch>
        </p:blipFill>
        <p:spPr>
          <a:xfrm>
            <a:off x="-141816" y="537633"/>
            <a:ext cx="13023849" cy="6210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2" name="TextBox 9"/>
          <p:cNvSpPr txBox="1"/>
          <p:nvPr/>
        </p:nvSpPr>
        <p:spPr>
          <a:xfrm>
            <a:off x="3894667" y="3972984"/>
            <a:ext cx="5386070" cy="1116965"/>
          </a:xfrm>
          <a:prstGeom prst="rect">
            <a:avLst/>
          </a:prstGeom>
          <a:noFill/>
          <a:ln w="9525">
            <a:noFill/>
          </a:ln>
        </p:spPr>
        <p:txBody>
          <a:bodyPr wrap="none" lIns="91440" tIns="45720" rIns="91440" bIns="45720">
            <a:spAutoFit/>
          </a:bodyPr>
          <a:p>
            <a:pPr defTabSz="685800" eaLnBrk="1" hangingPunct="1">
              <a:buNone/>
            </a:pPr>
            <a:r>
              <a:rPr sz="6665" dirty="0">
                <a:solidFill>
                  <a:srgbClr val="FF0000"/>
                </a:solidFill>
                <a:latin typeface="UTM Avo" panose="02040603050506020204"/>
              </a:rPr>
              <a:t>HẸN GẶP LẠI</a:t>
            </a:r>
            <a:endParaRPr sz="6665" dirty="0">
              <a:solidFill>
                <a:srgbClr val="FF0000"/>
              </a:solidFill>
              <a:latin typeface="UTM Avo" panose="02040603050506020204"/>
            </a:endParaRPr>
          </a:p>
        </p:txBody>
      </p:sp>
    </p:spTree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43200" y="2921000"/>
            <a:ext cx="6604000" cy="109537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p>
            <a:pPr algn="ctr" defTabSz="1219200" eaLnBrk="1" hangingPunct="1">
              <a:spcBef>
                <a:spcPct val="50000"/>
              </a:spcBef>
            </a:pPr>
            <a:r>
              <a:rPr lang="en-US" altLang="en-US" sz="6400" b="0" dirty="0">
                <a:latin typeface="VNI-Avo" pitchFamily="2" charset="0"/>
              </a:rPr>
              <a:t>KHÔÛI ÑOÄNG</a:t>
            </a:r>
            <a:endParaRPr lang="en-US" altLang="en-US" sz="6400" b="0" dirty="0">
              <a:latin typeface="VNI-Avo" pitchFamily="2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9634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9825" y="903288"/>
            <a:ext cx="6938963" cy="5021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3" y="9525"/>
            <a:ext cx="12192000" cy="6856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" name="1b" descr="A close up of a logo&#10;&#10;Description generated with high confidenc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8113" y="1098550"/>
            <a:ext cx="3219450" cy="2244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2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5050" y="1098550"/>
            <a:ext cx="3213100" cy="2255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" name="3b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5738" y="3417888"/>
            <a:ext cx="3194050" cy="22240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" name="4b" descr="A close up of a logo&#10;&#10;Description generated with high confidenc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1400" y="3438525"/>
            <a:ext cx="3176588" cy="2225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1a">
            <a:hlinkClick r:id="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41763" y="1077913"/>
            <a:ext cx="3213100" cy="2311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" name="2a">
            <a:hlinkClick r:id="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92988" y="1095375"/>
            <a:ext cx="3205162" cy="2305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3a">
            <a:hlinkClick r:id="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06850" y="3422650"/>
            <a:ext cx="3176588" cy="2292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" name="4a">
            <a:hlinkClick r:id="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94575" y="3430588"/>
            <a:ext cx="3173413" cy="2308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9644" name="Picture 52" descr="A close up of a logo&#10;&#10;Description generated with very high confidence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59008">
            <a:off x="11579225" y="2857500"/>
            <a:ext cx="242888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0668" name="buom" descr="A insect on the ground&#10;&#10;Description generated with high confidence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-829490">
            <a:off x="1835150" y="2493963"/>
            <a:ext cx="963613" cy="9223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9646" name="Picture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3050" y="4935538"/>
            <a:ext cx="506413" cy="506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9647" name="Picture 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81100" y="144463"/>
            <a:ext cx="868363" cy="644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9648" name="Picture 3">
            <a:hlinkClick r:id=""/>
          </p:cNvPr>
          <p:cNvPicPr>
            <a:picLocks noChangeAspect="1"/>
          </p:cNvPicPr>
          <p:nvPr/>
        </p:nvPicPr>
        <p:blipFill>
          <a:blip r:embed="rId15"/>
          <a:srcRect t="10052" b="11201"/>
          <a:stretch>
            <a:fillRect/>
          </a:stretch>
        </p:blipFill>
        <p:spPr>
          <a:xfrm>
            <a:off x="7446963" y="6219825"/>
            <a:ext cx="1506537" cy="55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TextBox 19"/>
          <p:cNvSpPr txBox="1"/>
          <p:nvPr/>
        </p:nvSpPr>
        <p:spPr>
          <a:xfrm>
            <a:off x="388938" y="923925"/>
            <a:ext cx="2633663" cy="34131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>
            <a:spAutoFit/>
          </a:bodyPr>
          <a:p>
            <a:pPr algn="ctr" eaLnBrk="1" hangingPunct="1"/>
            <a:endParaRPr lang="en-US" altLang="x-none" sz="1400" dirty="0">
              <a:solidFill>
                <a:srgbClr val="FF0000"/>
              </a:solidFill>
              <a:latin typeface="VNI-Zap" pitchFamily="2" charset="0"/>
              <a:ea typeface="Tahom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06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66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Rectangle 4">
            <a:hlinkClick r:id=""/>
          </p:cNvPr>
          <p:cNvSpPr/>
          <p:nvPr/>
        </p:nvSpPr>
        <p:spPr>
          <a:xfrm>
            <a:off x="7007225" y="6026150"/>
            <a:ext cx="2163763" cy="641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5pPr>
          </a:lstStyle>
          <a:p>
            <a:pPr lvl="0" algn="ctr" eaLnBrk="1" hangingPunct="1">
              <a:buNone/>
            </a:pPr>
            <a:endParaRPr lang="en-US" altLang="x-none" sz="3200" b="0" dirty="0">
              <a:solidFill>
                <a:srgbClr val="FFFFFF"/>
              </a:solidFill>
              <a:latin typeface="Calibri" panose="020F050202020403020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49363" y="1157288"/>
            <a:ext cx="5897880" cy="768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en-US" sz="4400" b="0" dirty="0">
                <a:solidFill>
                  <a:srgbClr val="FFFFFF"/>
                </a:solidFill>
                <a:latin typeface="UTM Avo" panose="02040603050506020204" charset="0"/>
              </a:rPr>
              <a:t>Chuột con đến tr.......</a:t>
            </a:r>
            <a:endParaRPr lang="en-US" altLang="en-US" sz="4400" b="0" dirty="0">
              <a:solidFill>
                <a:srgbClr val="FFFFFF"/>
              </a:solidFill>
              <a:latin typeface="UTM Avo" panose="020406030505060202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49363" y="3300413"/>
            <a:ext cx="333502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en-US" sz="3200" b="0" dirty="0">
                <a:solidFill>
                  <a:srgbClr val="FFFFFF"/>
                </a:solidFill>
                <a:latin typeface="UTM Avo" panose="02040603050506020204" charset="0"/>
                <a:cs typeface="UTM Avo" panose="02040603050506020204" charset="0"/>
              </a:rPr>
              <a:t>Đáp án: </a:t>
            </a:r>
            <a:r>
              <a:rPr lang="en-US" altLang="en-US" sz="4000" b="0" dirty="0">
                <a:solidFill>
                  <a:srgbClr val="FFFFFF"/>
                </a:solidFill>
                <a:latin typeface="UTM Avo" panose="02040603050506020204" charset="0"/>
                <a:cs typeface="UTM Avo" panose="02040603050506020204" charset="0"/>
              </a:rPr>
              <a:t> ường</a:t>
            </a:r>
            <a:endParaRPr lang="en-US" altLang="en-US" sz="4000" b="0" dirty="0">
              <a:solidFill>
                <a:schemeClr val="bg1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9866922" y="4754104"/>
            <a:ext cx="1101388" cy="88104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Rectangle 2">
            <a:hlinkClick r:id=""/>
          </p:cNvPr>
          <p:cNvSpPr/>
          <p:nvPr/>
        </p:nvSpPr>
        <p:spPr>
          <a:xfrm>
            <a:off x="6980238" y="6049963"/>
            <a:ext cx="2163763" cy="639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5pPr>
          </a:lstStyle>
          <a:p>
            <a:pPr lvl="0" algn="ctr" eaLnBrk="1" hangingPunct="1">
              <a:buNone/>
            </a:pPr>
            <a:endParaRPr lang="en-US" altLang="x-none" sz="3200" b="0" dirty="0">
              <a:solidFill>
                <a:srgbClr val="FFFFFF"/>
              </a:solidFill>
              <a:latin typeface="Calibri" panose="020F050202020403020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9363" y="1354138"/>
            <a:ext cx="9539287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4000" b="0" dirty="0">
                <a:solidFill>
                  <a:srgbClr val="FFFFFF"/>
                </a:solidFill>
                <a:latin typeface="UTM Avo" panose="02040603050506020204" charset="0"/>
              </a:rPr>
              <a:t>Chuột con ..... được to như con voi</a:t>
            </a:r>
            <a:endParaRPr lang="en-US" altLang="en-US" sz="4000" b="0" dirty="0">
              <a:solidFill>
                <a:srgbClr val="FFFFFF"/>
              </a:solidFill>
              <a:latin typeface="UTM Avo" panose="02040603050506020204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2947035" y="3051175"/>
            <a:ext cx="6046470" cy="111633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en-US" altLang="x-none" sz="4800" b="0" dirty="0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ước</a:t>
            </a:r>
            <a:endParaRPr lang="en-US" altLang="x-none" sz="4800" b="0" dirty="0">
              <a:solidFill>
                <a:srgbClr val="000000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8993467" y="3744172"/>
            <a:ext cx="1101386" cy="88104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Rectangle 2">
            <a:hlinkClick r:id=""/>
          </p:cNvPr>
          <p:cNvSpPr/>
          <p:nvPr/>
        </p:nvSpPr>
        <p:spPr>
          <a:xfrm>
            <a:off x="6980238" y="6049963"/>
            <a:ext cx="2163763" cy="639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5pPr>
          </a:lstStyle>
          <a:p>
            <a:pPr lvl="0" algn="ctr" eaLnBrk="1" hangingPunct="1">
              <a:buNone/>
            </a:pPr>
            <a:endParaRPr lang="en-US" altLang="x-none" sz="3200" b="0" dirty="0">
              <a:solidFill>
                <a:srgbClr val="FFFFFF"/>
              </a:solidFill>
              <a:latin typeface="Calibri" panose="020F050202020403020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3150" y="795338"/>
            <a:ext cx="7146290" cy="768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en-US" sz="4400" b="0" dirty="0">
                <a:solidFill>
                  <a:srgbClr val="FFFFFF"/>
                </a:solidFill>
                <a:latin typeface="UTM Avo" panose="02040603050506020204" charset="0"/>
              </a:rPr>
              <a:t>Các bạn gọi ch... là tí teo</a:t>
            </a:r>
            <a:endParaRPr lang="en-US" altLang="en-US" sz="4400" b="0" dirty="0">
              <a:solidFill>
                <a:srgbClr val="FFFFFF"/>
              </a:solidFill>
              <a:latin typeface="UTM Avo" panose="0204060305050602020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9363" y="3300413"/>
            <a:ext cx="3000375" cy="9220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en-US" sz="3200" b="0" dirty="0">
                <a:solidFill>
                  <a:srgbClr val="FFFFFF"/>
                </a:solidFill>
                <a:latin typeface="UTM Avo" panose="02040603050506020204" charset="0"/>
                <a:cs typeface="UTM Avo" panose="02040603050506020204" charset="0"/>
              </a:rPr>
              <a:t>Đáp án: </a:t>
            </a:r>
            <a:r>
              <a:rPr lang="en-US" altLang="en-US" sz="5400" b="0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uột</a:t>
            </a:r>
            <a:endParaRPr lang="en-US" altLang="en-US" sz="5400" b="0" dirty="0">
              <a:solidFill>
                <a:srgbClr val="FF0000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5112547" y="3341968"/>
            <a:ext cx="1101386" cy="88104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2" name="Rectangle 1">
            <a:hlinkClick r:id=""/>
          </p:cNvPr>
          <p:cNvSpPr/>
          <p:nvPr/>
        </p:nvSpPr>
        <p:spPr>
          <a:xfrm>
            <a:off x="6980238" y="6049963"/>
            <a:ext cx="2163763" cy="639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5pPr>
          </a:lstStyle>
          <a:p>
            <a:pPr lvl="0" algn="ctr" eaLnBrk="1" hangingPunct="1">
              <a:buNone/>
            </a:pPr>
            <a:endParaRPr lang="en-US" altLang="x-none" sz="3200" b="0" dirty="0">
              <a:solidFill>
                <a:srgbClr val="FFFFFF"/>
              </a:solidFill>
              <a:latin typeface="Calibri" panose="020F050202020403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10167172" y="4658572"/>
            <a:ext cx="1101387" cy="881045"/>
          </a:xfrm>
          <a:prstGeom prst="rect">
            <a:avLst/>
          </a:prstGeom>
        </p:spPr>
      </p:pic>
      <p:sp>
        <p:nvSpPr>
          <p:cNvPr id="6" name="Content Placeholder 5"/>
          <p:cNvSpPr/>
          <p:nvPr>
            <p:ph idx="1"/>
          </p:nvPr>
        </p:nvSpPr>
        <p:spPr/>
        <p:txBody>
          <a:bodyPr/>
          <a:p>
            <a:endParaRPr lang="en-US"/>
          </a:p>
        </p:txBody>
      </p:sp>
      <p:sp>
        <p:nvSpPr>
          <p:cNvPr id="10" name="TextBox 1"/>
          <p:cNvSpPr txBox="1"/>
          <p:nvPr/>
        </p:nvSpPr>
        <p:spPr>
          <a:xfrm>
            <a:off x="1073150" y="795338"/>
            <a:ext cx="9466580" cy="768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en-US" sz="4400" b="0" dirty="0">
                <a:solidFill>
                  <a:srgbClr val="FFFFFF"/>
                </a:solidFill>
                <a:latin typeface="UTM Avo" panose="02040603050506020204" charset="0"/>
              </a:rPr>
              <a:t>Vì yêu mẹ, nó vẫn m.... làm chuột.</a:t>
            </a:r>
            <a:endParaRPr lang="en-US" altLang="en-US" sz="4400" b="0" dirty="0">
              <a:solidFill>
                <a:srgbClr val="FFFFFF"/>
              </a:solidFill>
              <a:latin typeface="UTM Avo" panose="02040603050506020204" charset="0"/>
            </a:endParaRPr>
          </a:p>
        </p:txBody>
      </p:sp>
      <p:sp>
        <p:nvSpPr>
          <p:cNvPr id="11" name="TextBox 4"/>
          <p:cNvSpPr txBox="1"/>
          <p:nvPr/>
        </p:nvSpPr>
        <p:spPr>
          <a:xfrm>
            <a:off x="1249363" y="3300413"/>
            <a:ext cx="3186430" cy="9220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en-US" sz="3200" b="0" dirty="0">
                <a:solidFill>
                  <a:srgbClr val="FFFFFF"/>
                </a:solidFill>
                <a:latin typeface="UTM Avo" panose="02040603050506020204" charset="0"/>
                <a:cs typeface="UTM Avo" panose="02040603050506020204" charset="0"/>
              </a:rPr>
              <a:t>Đáp án: </a:t>
            </a:r>
            <a:r>
              <a:rPr lang="en-US" altLang="en-US" sz="5400" b="0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uốn</a:t>
            </a:r>
            <a:endParaRPr lang="en-US" altLang="en-US" sz="5400" b="0" dirty="0">
              <a:solidFill>
                <a:srgbClr val="FF0000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43200" y="2921000"/>
            <a:ext cx="6604000" cy="2090420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p>
            <a:pPr algn="ctr" defTabSz="1219200" eaLnBrk="1" hangingPunct="1">
              <a:spcBef>
                <a:spcPct val="50000"/>
              </a:spcBef>
            </a:pPr>
            <a:r>
              <a:rPr lang="en-US" altLang="en-US" sz="6400" b="0" dirty="0">
                <a:latin typeface="UTM Avo" panose="02040603050506020204" charset="0"/>
                <a:cs typeface="UTM Avo" panose="02040603050506020204" charset="0"/>
              </a:rPr>
              <a:t>Món quà quý nhất</a:t>
            </a:r>
            <a:endParaRPr lang="en-US" altLang="en-US" sz="6400" b="0" dirty="0">
              <a:latin typeface="UTM Avo" panose="02040603050506020204" charset="0"/>
              <a:ea typeface="Arial" panose="020B0604020202020204" pitchFamily="34" charset="0"/>
              <a:cs typeface="UTM Avo" panose="02040603050506020204" charset="0"/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32405" y="0"/>
            <a:ext cx="7905750" cy="6857365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 algn="ctr">
          <a:defRPr sz="32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492</Words>
  <Application>WPS Presentation</Application>
  <PresentationFormat>Widescreen</PresentationFormat>
  <Paragraphs>36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14</vt:i4>
      </vt:variant>
    </vt:vector>
  </HeadingPairs>
  <TitlesOfParts>
    <vt:vector size="33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UTM Avo</vt:lpstr>
      <vt:lpstr>.VnAvant</vt:lpstr>
      <vt:lpstr>等线 Light</vt:lpstr>
      <vt:lpstr>等线</vt:lpstr>
      <vt:lpstr>VNI-Avo</vt:lpstr>
      <vt:lpstr>VNI-Zap</vt:lpstr>
      <vt:lpstr>Tahoma</vt:lpstr>
      <vt:lpstr>UTM Avo</vt:lpstr>
      <vt:lpstr>Microsoft JhengHei</vt:lpstr>
      <vt:lpstr>1_Office Theme</vt:lpstr>
      <vt:lpstr>Office 主题</vt:lpstr>
      <vt:lpstr>2_Office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Administrator</cp:lastModifiedBy>
  <cp:revision>1</cp:revision>
  <dcterms:created xsi:type="dcterms:W3CDTF">2021-01-19T01:25:56Z</dcterms:created>
  <dcterms:modified xsi:type="dcterms:W3CDTF">2021-01-19T01:25:56Z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1033-11.2.0.9937</vt:lpwstr>
  </property>
</Properties>
</file>