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64" r:id="rId6"/>
    <p:sldMasterId id="2147483804" r:id="rId7"/>
  </p:sldMasterIdLst>
  <p:notesMasterIdLst>
    <p:notesMasterId r:id="rId21"/>
  </p:notesMasterIdLst>
  <p:sldIdLst>
    <p:sldId id="277" r:id="rId8"/>
    <p:sldId id="259" r:id="rId9"/>
    <p:sldId id="260" r:id="rId10"/>
    <p:sldId id="278" r:id="rId11"/>
    <p:sldId id="264" r:id="rId12"/>
    <p:sldId id="283" r:id="rId13"/>
    <p:sldId id="284" r:id="rId14"/>
    <p:sldId id="279" r:id="rId15"/>
    <p:sldId id="282" r:id="rId16"/>
    <p:sldId id="281" r:id="rId17"/>
    <p:sldId id="262" r:id="rId18"/>
    <p:sldId id="263" r:id="rId19"/>
    <p:sldId id="272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康方圆体W7"/>
        <a:cs typeface="华康方圆体W7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5400" autoAdjust="0"/>
  </p:normalViewPr>
  <p:slideViewPr>
    <p:cSldViewPr snapToGrid="0">
      <p:cViewPr varScale="1">
        <p:scale>
          <a:sx n="63" d="100"/>
          <a:sy n="63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9DA3E8-703C-4749-858F-87607A581987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01CD40-B930-414D-A583-B31193D4F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CD2C9BEE-2B7B-4407-80CB-A16FA651F4DD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A3BBA95C-D04B-44CA-94E2-2986E6BC07A7}" type="slidenum">
              <a:rPr lang="zh-CN" altLang="en-US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13</a:t>
            </a:fld>
            <a:endParaRPr lang="zh-CN" altLang="en-US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8513159F-2C06-435B-825A-CD4FF357A0F8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F91FB382-39F7-4653-A97E-3898F7FD55F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A7F26-6FEE-4EAC-8DE5-BB382E2968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69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9D75CDB4-A4B8-4C75-ACCD-B7D7DC050BD4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5524DC65-1D9D-4C6A-A746-DB28F45AFBB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C4AA0DF0-8C64-44DC-8CF0-C13E7BC730D6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10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372B7C16-097A-4CD5-AE8E-5AADAE16B7C5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11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fld id="{41DAE6AC-2DDD-4E9F-BF6F-3CE3AF296A54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12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AA64-F243-445B-8904-D545B7D28AC2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C2C7-C754-4BB0-8EEB-69882AF2C5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855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055D-840C-4DB6-8F08-C68EF33EB1C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D552-A315-4497-B519-997FF7D942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46207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581686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46DE-1CA7-42B5-AE9F-EB0C7CD84786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4FBC-778C-481D-8CDF-603AFCB498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46506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2317-F883-4276-8FCC-CEA411A46A20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7B8-3FF7-4037-93E1-D97816B30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8004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C309-4C3C-4517-AE82-69A2E85CDE5C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D9E8-72EE-44FA-BBA8-857BA8B4DD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7519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72AC-1A2C-409E-B537-57519B41DE3F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949-3F50-4D3E-A744-E1C431CA3C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861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B533-A1F1-49A8-B5F9-D75CBD7F45C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2B79-5CEC-48C8-A5A4-A33F2A1468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709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7C2E-5CFB-42E6-AD73-50524C16DC54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B3E4-B1ED-4A42-917A-35186B353A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50944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494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0316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546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804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987725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670496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75D5-EEBE-466D-A776-7507AAB3F233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859C-DEA1-4BD3-B26A-F8069CE724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9947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1103-3855-4AFB-9AB2-198D6BC85B6F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B7BB-9C6F-44C3-85D3-F3A139F13A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04166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BEE3-4EFA-468C-81EE-2921EE4BDAEB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05E7-AE9E-410C-A1FF-5F9046FC0A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1022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ED4C-1F2A-493A-9DD1-6DFFD07DC7B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A56F-D5A8-486D-99E2-3A965CAD5B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9570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38D8-887D-4C84-B9C1-7FB129EAB8E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AE85-54E7-44EF-8164-D292AFF732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8099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EB93-898C-4F11-AD0A-8BEFD9B0FA75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3326-342D-42A2-A748-4ACD9C2CEE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910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6B1-78DE-4E21-AE47-D9780B2DA355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37B7-872B-44DD-B4C7-2C4CECF407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1957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76C4-70D8-41C3-8E0D-CF625F78E5E3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3FB4-F35D-469B-B4CB-7843DC9B77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8507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6740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0033-4399-4CDF-9127-2227F07596B0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AF7B-4C29-43B5-B1F3-314043B578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6892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8854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D94F-CB3E-47F2-9CD5-1FC447BE6EDB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17D5-B54A-4E8F-8CAF-8B68A7E3C5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15636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63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528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721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93094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817281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6166-3D04-479C-AA34-CC6E8FD4967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177F-F8DB-454C-9678-5480485A6D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565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3E68-DDE4-4A8A-B3F2-9D8E1D906DD3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8C03-6662-498E-AE34-E323D6FD99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248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6180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F4D1-EEDB-40E8-B0B7-0FB68C07185A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AA31-7B2D-449E-A622-7376B68D48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0842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23A6-6319-449B-9D50-0AB72FFA39B1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EF09-A274-4906-B0C3-AFD1698B1A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5794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2287-47C9-4861-BC69-9C0D10D812D0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A252-60EF-4BDC-82E8-355D110446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5780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F397-03AC-45B9-B9B4-6DB7E88168B1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340B-0B57-4799-B475-CD2F36951E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3956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BC03-9F87-460A-8101-08738C67BF2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C409-6CD3-495A-8C1B-D653ABFA69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1277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F850-BC56-4D18-B3CF-EDB54BD5BF16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7851-DC5B-43FE-BE6D-DCA3D7D0E3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54870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C4AB-D218-4EFB-8564-733DB3DC826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80AC-F803-4238-9299-5E8D679B53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0191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CDE5-0404-4CEB-8A52-ECC90E221F7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E9BE-76A2-4A12-A4F9-91249021ED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996059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8938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614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828790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410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96475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779143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8759-E3CD-4B32-99AE-97E895A9C60E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701A-1020-418F-9F0C-28254F5AF0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4617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DBD9-FB2A-4B11-953A-489E0F77000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6602-A4F0-49CA-AD47-803CCE1154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022794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2036-40BB-4F6A-8599-2A20D27E5750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DFA3-7668-47B3-8972-DFF0BED2B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81563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9A53-3A83-4E0E-BB72-6C1DEF8D27E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326D-EB92-4041-AA5C-13327033CC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11035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91AF-DD1F-4580-9C1F-645C0E634FAB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6A15-3D56-4A14-B98A-EB6C830841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56357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6B32-CD45-4B92-97C3-CD4A9567090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F7C9-1750-442C-A81A-9CE8F0A291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2834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A7F7-6556-4984-A64E-37B609C06402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CE4F-60EC-43C3-ABB0-01B6B0C70E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6077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363624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7677-C086-4CEA-8AB3-A142A1C749EE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BB96-476C-4F7A-AACE-C4FE472609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882291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EE73-BD7F-49FE-8529-36B32780CE9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F60D-700F-4265-B116-4766192607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9558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3175-D58B-417B-8E59-FF2BFBBD3743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D143-61C0-4FAA-9E4B-3CD938EDB2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23062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818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0805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7774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9307422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4132219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893-4EF8-49C6-AD34-0AEBC259D3F1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14E9-18C5-473B-840B-ECE50874AC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19761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6B8D-7BF5-438C-B27F-CDBE001CF65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6CB-9AFC-4698-9AD4-8E6DF9602E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5345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98201-E124-4458-93B7-889B92514844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E874-9FF8-4E89-8BBE-D379950023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534004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1542-15C2-4F2D-983A-9E3B4B9A43AA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66C5-8602-4D0F-A7B4-544123F88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32971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B3EB-33DA-4F37-A2CC-EE329B2680BE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6E9FA-B708-4863-BD82-93CBACB060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0069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8AA0-A851-408B-809B-870E04FEB94E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B724-D81A-403C-874D-D4710B85A4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0196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6E28-A540-4958-B4B2-89E85E93C951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0464-B303-4A91-9FD7-53999ACCF6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77349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BD8A-5210-460E-9DE3-192BDBCEDBCC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F39A-F929-4B12-AE20-97DF6E85BA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05962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A617-532F-467E-A462-0E984F64FBA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E0BA-FE7E-4815-84C6-4FF1CB4C5C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0317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7E08-A47A-41E7-9F49-6CC11F3E7010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FDB7-91EC-4071-8459-91A0213BF4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93299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992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1278572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-136525"/>
            <a:ext cx="104521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425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66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E72E-130E-47F3-BBD0-B10EAE61D763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187E-9CEB-41D5-BE64-2761795B43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9022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9D1-A65E-425E-95B6-127CF8B65DC2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14EF-684E-4CEF-8A00-C9857D2299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3241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C25D-A3F7-48E7-8B52-2CD7BB09C07A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CBC3-B919-44A7-979E-C987007287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903779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6F3B-E170-4B34-A3D9-A9E44AF0C5E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019D-DA7A-46ED-A996-905A355DF5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334681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97F6-9C32-4E4C-9C53-1266E7350876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7B32-7CB8-48CC-A46B-DAD2E71A1A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259268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2DA4-3C51-468C-AD1E-2943827A7E7B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2F5F-C54F-4E99-BE31-BF87EA6CF8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893685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3DFE-071A-4123-BC0F-D274D2D82B0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47C8-90A9-4BB7-955F-855B2DC8DD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178800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BF3-274C-49B8-8E4C-FF1ADD2B6247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EE25-6B82-43D7-96AD-D6DB098A7E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103132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99D0-529E-4107-8EC4-F725FB725B21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5EBA-365C-4960-BADB-74BD924B9E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527638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DFD4-EF34-46B1-8824-50E79EC2A37F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6B77-8198-48B3-B020-C2A7CC1769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82206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0C95-2E3D-42A2-A2A1-70ECEAAE78A5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ED98-F70A-4CBB-97E3-27A70504D3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9509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E912-5FE4-4CA9-A2ED-03FC7C4B0DAC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33E7-E57C-4C16-A264-C7054EA953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85719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EEB8-1AEE-4C5E-88D6-F9BE73F7CED3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14C3-F75A-4257-9AB6-F1D451BA38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571630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ADEF-96CE-4907-9BEB-EDCCFA24FC26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A0B6-15E8-4D57-94BF-CD3650DCAC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191140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4410-533F-4335-8D48-D2F05E4896AE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217F-79DD-498D-8049-E4060D1FC6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89517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42AC-F68C-4559-ABCC-D672A45CB675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3F6C-A06E-49E8-8539-4E38E1FDA4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110473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7A7B-693A-47F2-9EE7-048824DB658C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A8DF-B49A-49D6-84B4-274EA20867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5230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730A-43D9-4766-B039-17C5C2000A8A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8CA8-A0DB-4DDA-B4DA-2FD4736E77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182001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623F-934A-45F5-998F-5323C513226F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1B1E-1348-4908-ABEB-42A02DDE80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56656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3A07-C879-4F68-904F-6F1DC560FBAF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CD91-8603-486F-8D53-CCCA3BDF43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60006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E4BE-2857-48F0-B127-C0114FB34981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4F76-B30F-4791-94B4-C6F5B0B8E1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113618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99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03E2B94B-716D-4033-AEB9-10EDB16FB729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00E0C206-165A-49D2-AC4B-EE2B154676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169" r:id="rId7"/>
    <p:sldLayoutId id="2147485170" r:id="rId8"/>
    <p:sldLayoutId id="2147485171" r:id="rId9"/>
    <p:sldLayoutId id="2147485172" r:id="rId10"/>
    <p:sldLayoutId id="2147485173" r:id="rId11"/>
    <p:sldLayoutId id="2147485174" r:id="rId12"/>
    <p:sldLayoutId id="2147485175" r:id="rId13"/>
    <p:sldLayoutId id="2147485176" r:id="rId14"/>
    <p:sldLayoutId id="2147485177" r:id="rId15"/>
  </p:sldLayoutIdLst>
  <p:transition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85B7896F-EAD0-4C67-85CA-896718190044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D70A91AC-07C0-485D-A1AB-7D4C3D9872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4" r:id="rId12"/>
    <p:sldLayoutId id="2147485185" r:id="rId13"/>
    <p:sldLayoutId id="2147485186" r:id="rId14"/>
    <p:sldLayoutId id="2147485187" r:id="rId15"/>
    <p:sldLayoutId id="2147485247" r:id="rId16"/>
  </p:sldLayoutIdLst>
  <p:transition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9DA1CCE5-D17E-458F-9BD0-ACDFCCDF5DFF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56472AB1-8D73-4321-958E-40D883835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  <p:sldLayoutId id="2147485197" r:id="rId15"/>
  </p:sldLayoutIdLst>
  <p:transition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38F03A0E-84B5-4C39-8A74-691A620507CD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3C852C6A-55A0-41D3-AAF7-961C3BD2E6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  <p:sldLayoutId id="2147485205" r:id="rId13"/>
    <p:sldLayoutId id="2147485206" r:id="rId14"/>
    <p:sldLayoutId id="2147485207" r:id="rId15"/>
  </p:sldLayoutIdLst>
  <p:transition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16A465F5-0D0B-4B13-BA58-613304F4943F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  <a:ea typeface="+mn-ea"/>
                <a:cs typeface="华康方圆体W7"/>
              </a:defRPr>
            </a:lvl1pPr>
          </a:lstStyle>
          <a:p>
            <a:pPr>
              <a:defRPr/>
            </a:pPr>
            <a:fld id="{0C75EB80-7462-4300-8D9B-9C888E3C72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09" r:id="rId7"/>
    <p:sldLayoutId id="2147485210" r:id="rId8"/>
    <p:sldLayoutId id="2147485211" r:id="rId9"/>
    <p:sldLayoutId id="2147485212" r:id="rId10"/>
    <p:sldLayoutId id="2147485213" r:id="rId11"/>
    <p:sldLayoutId id="2147485214" r:id="rId12"/>
    <p:sldLayoutId id="2147485215" r:id="rId13"/>
    <p:sldLayoutId id="2147485216" r:id="rId14"/>
    <p:sldLayoutId id="2147485217" r:id="rId15"/>
  </p:sldLayoutIdLst>
  <p:transition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95EEB0-5770-4ECE-B62A-16E2FCD27298}" type="datetimeFigureOut">
              <a:rPr lang="zh-CN" altLang="en-US"/>
              <a:pPr>
                <a:defRPr/>
              </a:pPr>
              <a:t>2022/3/3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8483CC-B616-43BC-8653-C010F584CF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  <a:cs typeface="+mn-cs"/>
              </a:defRPr>
            </a:lvl1pPr>
          </a:lstStyle>
          <a:p>
            <a:pPr>
              <a:defRPr/>
            </a:pPr>
            <a:fld id="{9077DEFB-1C3B-418B-8DD4-C8E24339E7B3}" type="datetimeFigureOut">
              <a:rPr lang="zh-CN" altLang="en-US"/>
              <a:pPr>
                <a:defRPr/>
              </a:pPr>
              <a:t>2022/3/3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inpin heiti" charset="-122"/>
                <a:ea typeface="inpin heiti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EA9B77DC-D1D6-49E3-9C94-C3EF8ACBB8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66" r:id="rId12"/>
    <p:sldLayoutId id="2147485267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.xml"/><Relationship Id="rId7" Type="http://schemas.openxmlformats.org/officeDocument/2006/relationships/image" Target="../media/image27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 idx="4294967295"/>
          </p:nvPr>
        </p:nvSpPr>
        <p:spPr>
          <a:xfrm>
            <a:off x="2417763" y="3284538"/>
            <a:ext cx="6858000" cy="1790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56524" tIns="28262" rIns="56524" bIns="28262" anchor="b"/>
          <a:lstStyle/>
          <a:p>
            <a:pPr eaLnBrk="1" hangingPunct="1"/>
            <a:endParaRPr lang="en-US" altLang="en-US" sz="4500"/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22225"/>
            <a:ext cx="12192001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ubtitle 2"/>
          <p:cNvSpPr>
            <a:spLocks noGrp="1"/>
          </p:cNvSpPr>
          <p:nvPr>
            <p:ph type="subTitle" idx="4294967295"/>
          </p:nvPr>
        </p:nvSpPr>
        <p:spPr>
          <a:xfrm>
            <a:off x="3073400" y="1916113"/>
            <a:ext cx="7661275" cy="2395537"/>
          </a:xfrm>
        </p:spPr>
        <p:txBody>
          <a:bodyPr lIns="56524" tIns="28262" rIns="56524" bIns="2826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0" y="4987925"/>
            <a:ext cx="1219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50" y="146050"/>
            <a:ext cx="2525456" cy="601663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>
                <a:solidFill>
                  <a:srgbClr val="000000"/>
                </a:solidFill>
                <a:latin typeface="UTM Avo"/>
              </a:rPr>
              <a:t>2.Tậpđọc</a:t>
            </a:r>
            <a:endParaRPr lang="en-US" sz="3600" dirty="0">
              <a:solidFill>
                <a:srgbClr val="FFFFFF"/>
              </a:solidFill>
              <a:latin typeface="UTM Avo"/>
            </a:endParaRP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1210627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ar: 6 Points 4"/>
          <p:cNvSpPr/>
          <p:nvPr/>
        </p:nvSpPr>
        <p:spPr>
          <a:xfrm>
            <a:off x="409575" y="145732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4"/>
          <p:cNvSpPr/>
          <p:nvPr/>
        </p:nvSpPr>
        <p:spPr>
          <a:xfrm>
            <a:off x="409575" y="256698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4"/>
          <p:cNvSpPr/>
          <p:nvPr/>
        </p:nvSpPr>
        <p:spPr>
          <a:xfrm>
            <a:off x="460375" y="39195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10001373" cy="2024063"/>
            <a:chOff x="2046832" y="13141"/>
            <a:chExt cx="7501299" cy="1517253"/>
          </a:xfrm>
        </p:grpSpPr>
        <p:sp>
          <p:nvSpPr>
            <p:cNvPr id="7" name="任意多边形 6"/>
            <p:cNvSpPr/>
            <p:nvPr/>
          </p:nvSpPr>
          <p:spPr>
            <a:xfrm>
              <a:off x="4175882" y="13141"/>
              <a:ext cx="2163955" cy="90808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7501299" cy="6091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3.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Em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chọn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dấu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câu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hợp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với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mỗi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chỗ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trống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402"/>
              <a:ext cx="307192" cy="2225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382"/>
              <a:ext cx="291713" cy="3153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27300"/>
            <a:ext cx="116300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Box 9"/>
          <p:cNvSpPr txBox="1">
            <a:spLocks noChangeArrowheads="1"/>
          </p:cNvSpPr>
          <p:nvPr/>
        </p:nvSpPr>
        <p:spPr bwMode="auto">
          <a:xfrm>
            <a:off x="5483225" y="3251200"/>
            <a:ext cx="30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8007" name="TextBox 23"/>
          <p:cNvSpPr txBox="1">
            <a:spLocks noChangeArrowheads="1"/>
          </p:cNvSpPr>
          <p:nvPr/>
        </p:nvSpPr>
        <p:spPr bwMode="auto">
          <a:xfrm>
            <a:off x="8455025" y="4681538"/>
            <a:ext cx="30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59638" y="3757613"/>
            <a:ext cx="327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r>
              <a:rPr lang="en-US" altLang="en-US" sz="54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357563"/>
            <a:ext cx="1954212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19468" y="747284"/>
            <a:ext cx="4608512" cy="105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121917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4. T</a:t>
            </a:r>
            <a:r>
              <a:rPr lang="vi-VN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ậ</a:t>
            </a: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p </a:t>
            </a:r>
            <a:r>
              <a:rPr lang="en-AU" altLang="zh-CN" sz="48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chép</a:t>
            </a:r>
            <a:endParaRPr lang="zh-CN" altLang="en-US" sz="4800" kern="0" dirty="0">
              <a:solidFill>
                <a:srgbClr val="FFFFFF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41704" y="2476483"/>
            <a:ext cx="8615363" cy="18748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chemeClr val="bg1"/>
                </a:solidFill>
                <a:latin typeface="UTM Avo"/>
              </a:rPr>
              <a:t>	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Mèo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xuýt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xoa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solidFill>
                  <a:schemeClr val="bg1"/>
                </a:solidFill>
                <a:latin typeface="UTM Avo"/>
              </a:rPr>
              <a:t>	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-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Các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bạn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thật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là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tuyệt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vời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.</a:t>
            </a:r>
            <a:endParaRPr lang="en-US" sz="3600" dirty="0">
              <a:solidFill>
                <a:schemeClr val="bg1"/>
              </a:solidFill>
              <a:latin typeface="UTM Av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A_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643188" y="552450"/>
            <a:ext cx="65500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87425"/>
            <a:ext cx="16303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86125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12257" r="11253" b="65141"/>
          <a:stretch>
            <a:fillRect/>
          </a:stretch>
        </p:blipFill>
        <p:spPr bwMode="auto">
          <a:xfrm>
            <a:off x="3417888" y="3678238"/>
            <a:ext cx="50022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3600450"/>
            <a:ext cx="32575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4141788" y="2663825"/>
            <a:ext cx="4735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6000" b="1">
                <a:solidFill>
                  <a:srgbClr val="FF00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Thank you</a:t>
            </a:r>
            <a:endParaRPr lang="en-US" altLang="en-US" sz="6000" b="1">
              <a:solidFill>
                <a:srgbClr val="FF0000"/>
              </a:solidFill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6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333750"/>
            <a:ext cx="8328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494088" y="-52388"/>
            <a:ext cx="5308600" cy="3041651"/>
            <a:chOff x="2620370" y="-39334"/>
            <a:chExt cx="3981734" cy="1978741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71024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336" y="1113211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2896" y="1107014"/>
              <a:ext cx="216709" cy="2158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0" y="4987925"/>
            <a:ext cx="1219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5525" y="0"/>
            <a:ext cx="2271713" cy="708025"/>
          </a:xfrm>
          <a:prstGeom prst="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>
                <a:solidFill>
                  <a:schemeClr val="tx1"/>
                </a:solidFill>
                <a:latin typeface="UTM Avo"/>
              </a:rPr>
              <a:t>Tập</a:t>
            </a:r>
            <a:r>
              <a:rPr lang="en-AU" sz="36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tx1"/>
                </a:solidFill>
                <a:latin typeface="UTM Avo"/>
              </a:rPr>
              <a:t>đọc</a:t>
            </a:r>
            <a:endParaRPr lang="en-US" sz="3600" dirty="0">
              <a:latin typeface="UTM Avo"/>
            </a:endParaRP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121920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709988" y="1928813"/>
            <a:ext cx="5974786" cy="157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129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66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66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.VnAvant" panose="020B7200000000000000" pitchFamily="34" charset="0"/>
              </a:rPr>
              <a:t>(tr. 63)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0" y="4987925"/>
            <a:ext cx="1219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50" y="146050"/>
            <a:ext cx="2697163" cy="601663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000000"/>
                </a:solidFill>
                <a:latin typeface="UTM Avo"/>
              </a:rPr>
              <a:t>2. </a:t>
            </a:r>
            <a:r>
              <a:rPr lang="en-AU" sz="3600" dirty="0" err="1">
                <a:solidFill>
                  <a:srgbClr val="000000"/>
                </a:solidFill>
                <a:latin typeface="UTM Avo"/>
              </a:rPr>
              <a:t>Tập</a:t>
            </a:r>
            <a:r>
              <a:rPr lang="en-AU" sz="36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UTM Avo"/>
              </a:rPr>
              <a:t>đọc</a:t>
            </a:r>
            <a:endParaRPr lang="en-US" sz="3600" dirty="0">
              <a:solidFill>
                <a:srgbClr val="FFFFFF"/>
              </a:solidFill>
              <a:latin typeface="UTM Avo"/>
            </a:endParaRP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62050"/>
            <a:ext cx="12220576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50" y="146050"/>
            <a:ext cx="2712269" cy="601663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>
                <a:solidFill>
                  <a:srgbClr val="000000"/>
                </a:solidFill>
                <a:latin typeface="UTM Avo"/>
              </a:rPr>
              <a:t>2.Tập</a:t>
            </a:r>
            <a:r>
              <a:rPr lang="en-AU" sz="36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UTM Avo"/>
              </a:rPr>
              <a:t>đọc</a:t>
            </a:r>
            <a:endParaRPr lang="en-US" sz="3600" dirty="0">
              <a:solidFill>
                <a:srgbClr val="FFFFFF"/>
              </a:solidFill>
              <a:latin typeface="UTM Av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1210627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195484" y="2054942"/>
            <a:ext cx="1927122" cy="2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232490" y="3195484"/>
            <a:ext cx="1927122" cy="2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74426" y="3765756"/>
            <a:ext cx="1278193" cy="9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35277" y="4935794"/>
            <a:ext cx="19861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11379" y="5535562"/>
            <a:ext cx="1799303" cy="9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80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382672" y="380385"/>
            <a:ext cx="4306888" cy="1063625"/>
            <a:chOff x="1522756" y="1307322"/>
            <a:chExt cx="9488775" cy="1163068"/>
          </a:xfrm>
        </p:grpSpPr>
        <p:sp>
          <p:nvSpPr>
            <p:cNvPr id="16" name="圆角矩形 1"/>
            <p:cNvSpPr/>
            <p:nvPr/>
          </p:nvSpPr>
          <p:spPr>
            <a:xfrm>
              <a:off x="1522756" y="1402798"/>
              <a:ext cx="8016318" cy="1067592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1814" y="1307322"/>
              <a:ext cx="8159717" cy="1034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</a:t>
              </a:r>
              <a:r>
                <a:rPr kumimoji="0" lang="en-AU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ơi</a:t>
              </a:r>
              <a:r>
                <a:rPr kumimoji="0" lang="en-AU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thuyền</a:t>
              </a:r>
              <a:endParaRPr kumimoji="0" lang="zh-CN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6531385" y="1697499"/>
            <a:ext cx="3909807" cy="1013817"/>
            <a:chOff x="1243858" y="846383"/>
            <a:chExt cx="8613662" cy="1108381"/>
          </a:xfrm>
        </p:grpSpPr>
        <p:sp>
          <p:nvSpPr>
            <p:cNvPr id="52" name="圆角矩形 1"/>
            <p:cNvSpPr/>
            <p:nvPr/>
          </p:nvSpPr>
          <p:spPr>
            <a:xfrm>
              <a:off x="1243858" y="84638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575659" y="920564"/>
              <a:ext cx="8281861" cy="103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rộng ngoác</a:t>
              </a:r>
              <a:r>
                <a:rPr kumimoji="0" lang="en-AU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endParaRPr kumimoji="0" lang="zh-CN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543778" y="3018094"/>
            <a:ext cx="4102100" cy="995179"/>
            <a:chOff x="2110311" y="1329732"/>
            <a:chExt cx="9034547" cy="1087570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7113" cy="106695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2026" y="1383514"/>
              <a:ext cx="8282832" cy="1033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t</a:t>
              </a:r>
              <a:r>
                <a:rPr kumimoji="0" lang="en-AU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ròng</a:t>
              </a:r>
              <a:r>
                <a:rPr kumimoji="0" lang="en-AU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trành</a:t>
              </a:r>
              <a:endParaRPr kumimoji="0" lang="zh-CN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6610043" y="4420779"/>
            <a:ext cx="4017963" cy="996950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0389" y="1307541"/>
              <a:ext cx="8281861" cy="9372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lợn béo</a:t>
              </a:r>
              <a:endParaRPr kumimoji="0" lang="zh-CN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225" y="-215900"/>
            <a:ext cx="383540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Luyện đọc từ khó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45" name="组合 70"/>
          <p:cNvGrpSpPr>
            <a:grpSpLocks/>
          </p:cNvGrpSpPr>
          <p:nvPr/>
        </p:nvGrpSpPr>
        <p:grpSpPr bwMode="auto">
          <a:xfrm>
            <a:off x="6423230" y="5728469"/>
            <a:ext cx="4017963" cy="996950"/>
            <a:chOff x="2110311" y="1307541"/>
            <a:chExt cx="8851939" cy="1089940"/>
          </a:xfrm>
        </p:grpSpPr>
        <p:sp>
          <p:nvSpPr>
            <p:cNvPr id="55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5" name="矩形 72"/>
            <p:cNvSpPr/>
            <p:nvPr/>
          </p:nvSpPr>
          <p:spPr>
            <a:xfrm>
              <a:off x="2680389" y="1307541"/>
              <a:ext cx="8281861" cy="10341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</a:t>
              </a:r>
              <a:r>
                <a:rPr kumimoji="0" lang="vi-VN" altLang="zh-CN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uýt xoa</a:t>
              </a:r>
              <a:endParaRPr kumimoji="0" lang="zh-CN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4" name="组合 63"/>
          <p:cNvGrpSpPr>
            <a:grpSpLocks/>
          </p:cNvGrpSpPr>
          <p:nvPr/>
        </p:nvGrpSpPr>
        <p:grpSpPr bwMode="auto">
          <a:xfrm>
            <a:off x="4882331" y="2536108"/>
            <a:ext cx="1547813" cy="4705350"/>
            <a:chOff x="2102024" y="-1714093"/>
            <a:chExt cx="1143795" cy="3479248"/>
          </a:xfrm>
        </p:grpSpPr>
        <p:grpSp>
          <p:nvGrpSpPr>
            <p:cNvPr id="75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7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7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25015" y="1163638"/>
            <a:ext cx="1547813" cy="4705350"/>
            <a:chOff x="2102024" y="-1714093"/>
            <a:chExt cx="1143795" cy="3479248"/>
          </a:xfrm>
        </p:grpSpPr>
        <p:grpSp>
          <p:nvGrpSpPr>
            <p:cNvPr id="53287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695518" y="-341004"/>
            <a:ext cx="1547813" cy="4705350"/>
            <a:chOff x="2102024" y="-1714093"/>
            <a:chExt cx="1143795" cy="3479248"/>
          </a:xfrm>
        </p:grpSpPr>
        <p:grpSp>
          <p:nvGrpSpPr>
            <p:cNvPr id="53281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06669" y="-1836788"/>
            <a:ext cx="1546225" cy="4705350"/>
            <a:chOff x="2102024" y="-1714093"/>
            <a:chExt cx="1143795" cy="3479248"/>
          </a:xfrm>
        </p:grpSpPr>
        <p:grpSp>
          <p:nvGrpSpPr>
            <p:cNvPr id="53275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zh-CN" sz="4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46" y="-245806"/>
            <a:ext cx="1848497" cy="16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0" y="4987925"/>
            <a:ext cx="1219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50" y="146050"/>
            <a:ext cx="2712269" cy="601663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>
                <a:solidFill>
                  <a:srgbClr val="000000"/>
                </a:solidFill>
                <a:latin typeface="UTM Avo"/>
              </a:rPr>
              <a:t>2.Tập</a:t>
            </a:r>
            <a:r>
              <a:rPr lang="en-AU" sz="36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UTM Avo"/>
              </a:rPr>
              <a:t>đọc</a:t>
            </a:r>
            <a:endParaRPr lang="en-US" sz="3600" dirty="0">
              <a:solidFill>
                <a:srgbClr val="FFFFFF"/>
              </a:solidFill>
              <a:latin typeface="UTM Avo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1210627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335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154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563" y="27066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32496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38115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4338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957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55387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957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55260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tar: 6 Points 4"/>
          <p:cNvSpPr/>
          <p:nvPr/>
        </p:nvSpPr>
        <p:spPr>
          <a:xfrm>
            <a:off x="562649" y="1576557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4" name="Star: 6 Points 4"/>
          <p:cNvSpPr/>
          <p:nvPr/>
        </p:nvSpPr>
        <p:spPr>
          <a:xfrm>
            <a:off x="5105153" y="1448737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2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25" name="Star: 6 Points 4"/>
          <p:cNvSpPr/>
          <p:nvPr/>
        </p:nvSpPr>
        <p:spPr>
          <a:xfrm>
            <a:off x="542985" y="2608944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3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26" name="Star: 6 Points 4"/>
          <p:cNvSpPr/>
          <p:nvPr/>
        </p:nvSpPr>
        <p:spPr>
          <a:xfrm>
            <a:off x="130031" y="3228377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4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27" name="Star: 6 Points 4"/>
          <p:cNvSpPr/>
          <p:nvPr/>
        </p:nvSpPr>
        <p:spPr>
          <a:xfrm>
            <a:off x="542985" y="3808480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5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28" name="Star: 6 Points 4"/>
          <p:cNvSpPr/>
          <p:nvPr/>
        </p:nvSpPr>
        <p:spPr>
          <a:xfrm>
            <a:off x="8674262" y="3749486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6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29" name="Star: 6 Points 4"/>
          <p:cNvSpPr/>
          <p:nvPr/>
        </p:nvSpPr>
        <p:spPr>
          <a:xfrm>
            <a:off x="8064662" y="4300092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7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30" name="Star: 6 Points 4"/>
          <p:cNvSpPr/>
          <p:nvPr/>
        </p:nvSpPr>
        <p:spPr>
          <a:xfrm>
            <a:off x="1575371" y="4821202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8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31" name="Star: 6 Points 4"/>
          <p:cNvSpPr/>
          <p:nvPr/>
        </p:nvSpPr>
        <p:spPr>
          <a:xfrm>
            <a:off x="7543552" y="4860531"/>
            <a:ext cx="331787" cy="333375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000" dirty="0">
                <a:latin typeface=".VnAvant" panose="020B7200000000000000" pitchFamily="34" charset="0"/>
              </a:rPr>
              <a:t>9</a:t>
            </a:r>
            <a:endParaRPr lang="en-US" sz="2000" dirty="0">
              <a:latin typeface=".VnAvant" panose="020B7200000000000000" pitchFamily="34" charset="0"/>
            </a:endParaRPr>
          </a:p>
        </p:txBody>
      </p:sp>
      <p:sp>
        <p:nvSpPr>
          <p:cNvPr id="32" name="Star: 6 Points 4"/>
          <p:cNvSpPr/>
          <p:nvPr/>
        </p:nvSpPr>
        <p:spPr>
          <a:xfrm>
            <a:off x="3047998" y="5312815"/>
            <a:ext cx="550607" cy="419391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1200" dirty="0">
                <a:latin typeface=".VnAvant" panose="020B7200000000000000" pitchFamily="34" charset="0"/>
              </a:rPr>
              <a:t>10</a:t>
            </a:r>
            <a:endParaRPr lang="en-US" sz="12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8878887" cy="1949450"/>
            <a:chOff x="2046832" y="13141"/>
            <a:chExt cx="6659404" cy="1461057"/>
          </a:xfrm>
        </p:grpSpPr>
        <p:sp>
          <p:nvSpPr>
            <p:cNvPr id="7" name="任意多边形 6"/>
            <p:cNvSpPr/>
            <p:nvPr/>
          </p:nvSpPr>
          <p:spPr>
            <a:xfrm>
              <a:off x="4175882" y="13141"/>
              <a:ext cx="2163955" cy="90808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6659404" cy="55297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Giải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nghĩ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06" y="791261"/>
              <a:ext cx="307192" cy="2224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177" y="841232"/>
              <a:ext cx="291713" cy="3152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1506537" y="2679700"/>
            <a:ext cx="938406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r>
              <a:rPr lang="vi-VN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l</a:t>
            </a:r>
            <a:r>
              <a:rPr lang="en-US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ợn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heo</a:t>
            </a:r>
            <a:endParaRPr lang="en-US" altLang="en-US" sz="3200" dirty="0">
              <a:latin typeface="ATM "/>
              <a:cs typeface="Times New Roman" panose="02020603050405020304" pitchFamily="18" charset="0"/>
            </a:endParaRPr>
          </a:p>
          <a:p>
            <a:r>
              <a:rPr lang="vi-VN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r</a:t>
            </a:r>
            <a:r>
              <a:rPr lang="en-US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ộng</a:t>
            </a:r>
            <a:r>
              <a:rPr lang="en-US" altLang="en-US" sz="3200" dirty="0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ngoác</a:t>
            </a:r>
            <a:r>
              <a:rPr lang="en-US" altLang="en-US" sz="3200" dirty="0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rộng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hẳn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bình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thường</a:t>
            </a:r>
            <a:endParaRPr lang="en-US" altLang="en-US" sz="3200" dirty="0">
              <a:latin typeface="ATM "/>
              <a:cs typeface="Times New Roman" panose="02020603050405020304" pitchFamily="18" charset="0"/>
            </a:endParaRPr>
          </a:p>
          <a:p>
            <a:r>
              <a:rPr lang="vi-VN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x</a:t>
            </a:r>
            <a:r>
              <a:rPr lang="en-US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uýt</a:t>
            </a:r>
            <a:r>
              <a:rPr lang="en-US" altLang="en-US" sz="3200" dirty="0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TM "/>
                <a:cs typeface="Times New Roman" panose="02020603050405020304" pitchFamily="18" charset="0"/>
              </a:rPr>
              <a:t>xoa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thanh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gió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rét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kinh</a:t>
            </a:r>
            <a:r>
              <a:rPr lang="en-US" altLang="en-US" sz="3200" dirty="0">
                <a:latin typeface="ATM 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ATM "/>
                <a:cs typeface="Times New Roman" panose="02020603050405020304" pitchFamily="18" charset="0"/>
              </a:rPr>
              <a:t>ngạc</a:t>
            </a:r>
            <a:endParaRPr lang="en-US" altLang="en-US" sz="3200" dirty="0">
              <a:latin typeface="ATM 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B80006"/>
    </a:accent1>
    <a:accent2>
      <a:srgbClr val="F55050"/>
    </a:accent2>
    <a:accent3>
      <a:srgbClr val="FB7B7B"/>
    </a:accent3>
    <a:accent4>
      <a:srgbClr val="FD6666"/>
    </a:accent4>
    <a:accent5>
      <a:srgbClr val="ED2221"/>
    </a:accent5>
    <a:accent6>
      <a:srgbClr val="D22828"/>
    </a:accent6>
    <a:hlink>
      <a:srgbClr val="B800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155</Words>
  <Application>Microsoft Office PowerPoint</Application>
  <PresentationFormat>Màn hình rộng</PresentationFormat>
  <Paragraphs>55</Paragraphs>
  <Slides>13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13</vt:i4>
      </vt:variant>
    </vt:vector>
  </HeadingPairs>
  <TitlesOfParts>
    <vt:vector size="30" baseType="lpstr">
      <vt:lpstr>等线</vt:lpstr>
      <vt:lpstr>.VnAristote</vt:lpstr>
      <vt:lpstr>.VnAvant</vt:lpstr>
      <vt:lpstr>.黑体-日本语</vt:lpstr>
      <vt:lpstr>Arial</vt:lpstr>
      <vt:lpstr>ATM </vt:lpstr>
      <vt:lpstr>Calibri</vt:lpstr>
      <vt:lpstr>inpin heiti</vt:lpstr>
      <vt:lpstr>UTM Avo</vt:lpstr>
      <vt:lpstr>华康方圆体W7</vt:lpstr>
      <vt:lpstr>更多模版请关注:尚佳素材公社shop64427429.taobao.com</vt:lpstr>
      <vt:lpstr>1_更多模版请关注:尚佳素材公社shop64427429.taobao.com</vt:lpstr>
      <vt:lpstr>2_更多模版请关注:尚佳素材公社shop64427429.taobao.com</vt:lpstr>
      <vt:lpstr>3_更多模版请关注:尚佳素材公社shop64427429.taobao.com</vt:lpstr>
      <vt:lpstr>4_更多模版请关注:尚佳素材公社shop64427429.taobao.com</vt:lpstr>
      <vt:lpstr>自定义设计方案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Trang Dao Phuong</cp:lastModifiedBy>
  <cp:revision>71</cp:revision>
  <dcterms:created xsi:type="dcterms:W3CDTF">2020-08-19T03:03:22Z</dcterms:created>
  <dcterms:modified xsi:type="dcterms:W3CDTF">2022-03-03T06:46:55Z</dcterms:modified>
</cp:coreProperties>
</file>