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2638-8EE8-41E5-8900-8F96E56882B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A282-DA9C-418F-89FE-76AF4111D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1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2638-8EE8-41E5-8900-8F96E56882B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A282-DA9C-418F-89FE-76AF4111D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8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2638-8EE8-41E5-8900-8F96E56882B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A282-DA9C-418F-89FE-76AF4111D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7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2638-8EE8-41E5-8900-8F96E56882B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A282-DA9C-418F-89FE-76AF4111D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4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2638-8EE8-41E5-8900-8F96E56882B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A282-DA9C-418F-89FE-76AF4111D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0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2638-8EE8-41E5-8900-8F96E56882B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A282-DA9C-418F-89FE-76AF4111D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9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2638-8EE8-41E5-8900-8F96E56882B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A282-DA9C-418F-89FE-76AF4111D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8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2638-8EE8-41E5-8900-8F96E56882B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A282-DA9C-418F-89FE-76AF4111D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6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2638-8EE8-41E5-8900-8F96E56882B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A282-DA9C-418F-89FE-76AF4111D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4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2638-8EE8-41E5-8900-8F96E56882B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A282-DA9C-418F-89FE-76AF4111D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0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2638-8EE8-41E5-8900-8F96E56882B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A282-DA9C-418F-89FE-76AF4111D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0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72638-8EE8-41E5-8900-8F96E56882B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8A282-DA9C-418F-89FE-76AF4111D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8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0"/>
            <a:ext cx="38950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schemeClr val="tx2">
                    <a:lumMod val="50000"/>
                  </a:schemeClr>
                </a:solidFill>
              </a:rPr>
              <a:t>Bài</a:t>
            </a: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</a:rPr>
              <a:t> 21: THỜI </a:t>
            </a: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</a:rPr>
              <a:t>TIẾT </a:t>
            </a:r>
            <a:r>
              <a:rPr lang="en-US" sz="2500" b="1" dirty="0" smtClean="0">
                <a:solidFill>
                  <a:srgbClr val="FF0000"/>
                </a:solidFill>
              </a:rPr>
              <a:t>(</a:t>
            </a:r>
            <a:r>
              <a:rPr lang="en-US" sz="2500" b="1" dirty="0" err="1" smtClean="0">
                <a:solidFill>
                  <a:srgbClr val="FF0000"/>
                </a:solidFill>
              </a:rPr>
              <a:t>tiết</a:t>
            </a:r>
            <a:r>
              <a:rPr lang="en-US" sz="2500" b="1" dirty="0" smtClean="0">
                <a:solidFill>
                  <a:srgbClr val="FF0000"/>
                </a:solidFill>
              </a:rPr>
              <a:t> 2)</a:t>
            </a:r>
            <a:endParaRPr lang="en-US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Hoạt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động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5: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Vẽ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tranh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mô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tả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thời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tiết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mà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em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thích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nhất</a:t>
            </a:r>
            <a:endParaRPr lang="en-US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Lựa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chọn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chủ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đề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để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vẽ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Tô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màu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vào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tranh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để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thể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hiện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cảnh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thời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tiết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mà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em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đã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chọn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Giới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thiệu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với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các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bạn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trong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nhóm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về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bức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tranh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của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mình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nêu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lí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smtClean="0">
                <a:solidFill>
                  <a:schemeClr val="tx2">
                    <a:lumMod val="50000"/>
                  </a:schemeClr>
                </a:solidFill>
              </a:rPr>
              <a:t>do em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thích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1600200"/>
            <a:ext cx="12432391" cy="144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err="1" smtClean="0"/>
              <a:t>Hoạt</a:t>
            </a:r>
            <a:r>
              <a:rPr lang="en-US" i="1" dirty="0" smtClean="0"/>
              <a:t> </a:t>
            </a:r>
            <a:r>
              <a:rPr lang="en-US" i="1" dirty="0" err="1" smtClean="0"/>
              <a:t>động</a:t>
            </a:r>
            <a:r>
              <a:rPr lang="en-US" i="1" dirty="0" smtClean="0"/>
              <a:t> 3: </a:t>
            </a:r>
            <a:r>
              <a:rPr lang="en-US" i="1" dirty="0" err="1" smtClean="0"/>
              <a:t>Thực</a:t>
            </a:r>
            <a:r>
              <a:rPr lang="en-US" i="1" dirty="0" smtClean="0"/>
              <a:t> </a:t>
            </a:r>
            <a:r>
              <a:rPr lang="en-US" i="1" dirty="0" err="1" smtClean="0"/>
              <a:t>hành</a:t>
            </a:r>
            <a:r>
              <a:rPr lang="en-US" i="1" dirty="0" smtClean="0"/>
              <a:t> </a:t>
            </a:r>
            <a:r>
              <a:rPr lang="en-US" i="1" dirty="0" err="1" smtClean="0"/>
              <a:t>quan</a:t>
            </a:r>
            <a:r>
              <a:rPr lang="en-US" i="1" dirty="0" smtClean="0"/>
              <a:t> </a:t>
            </a:r>
            <a:r>
              <a:rPr lang="en-US" i="1" dirty="0" err="1" smtClean="0"/>
              <a:t>sát</a:t>
            </a:r>
            <a:r>
              <a:rPr lang="en-US" i="1" dirty="0"/>
              <a:t> </a:t>
            </a:r>
            <a:r>
              <a:rPr lang="en-US" i="1" dirty="0" err="1" smtClean="0"/>
              <a:t>bầu</a:t>
            </a:r>
            <a:r>
              <a:rPr lang="en-US" i="1" dirty="0" smtClean="0"/>
              <a:t> </a:t>
            </a:r>
            <a:r>
              <a:rPr lang="en-US" i="1" dirty="0" err="1" smtClean="0"/>
              <a:t>trời</a:t>
            </a:r>
            <a:r>
              <a:rPr lang="en-US" i="1" dirty="0" smtClean="0"/>
              <a:t> </a:t>
            </a:r>
            <a:r>
              <a:rPr lang="en-US" i="1" dirty="0" err="1" smtClean="0"/>
              <a:t>và</a:t>
            </a:r>
            <a:r>
              <a:rPr lang="en-US" i="1" dirty="0" smtClean="0"/>
              <a:t> </a:t>
            </a:r>
            <a:r>
              <a:rPr lang="en-US" i="1" dirty="0" err="1" smtClean="0"/>
              <a:t>cảnh</a:t>
            </a:r>
            <a:r>
              <a:rPr lang="en-US" i="1" dirty="0" smtClean="0"/>
              <a:t> </a:t>
            </a:r>
            <a:r>
              <a:rPr lang="en-US" i="1" dirty="0" err="1" smtClean="0"/>
              <a:t>vâtj</a:t>
            </a:r>
            <a:r>
              <a:rPr lang="en-US" i="1" dirty="0" smtClean="0"/>
              <a:t> </a:t>
            </a:r>
            <a:r>
              <a:rPr lang="en-US" i="1" dirty="0" err="1" smtClean="0"/>
              <a:t>xung</a:t>
            </a:r>
            <a:r>
              <a:rPr lang="en-US" i="1" dirty="0" smtClean="0"/>
              <a:t> </a:t>
            </a:r>
            <a:r>
              <a:rPr lang="en-US" i="1" dirty="0" err="1" smtClean="0"/>
              <a:t>quanh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3478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01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       </a:t>
            </a:r>
          </a:p>
          <a:p>
            <a:pPr>
              <a:buFontTx/>
              <a:buChar char="-"/>
            </a:pPr>
            <a:r>
              <a:rPr lang="en-US" i="1" dirty="0" err="1" smtClean="0"/>
              <a:t>Trời</a:t>
            </a:r>
            <a:r>
              <a:rPr lang="en-US" i="1" dirty="0" smtClean="0"/>
              <a:t> </a:t>
            </a:r>
            <a:r>
              <a:rPr lang="en-US" i="1" dirty="0" err="1" smtClean="0"/>
              <a:t>có</a:t>
            </a:r>
            <a:r>
              <a:rPr lang="en-US" i="1" dirty="0" smtClean="0"/>
              <a:t> </a:t>
            </a:r>
            <a:r>
              <a:rPr lang="en-US" i="1" dirty="0" err="1" smtClean="0"/>
              <a:t>nắng</a:t>
            </a:r>
            <a:r>
              <a:rPr lang="en-US" i="1" dirty="0" smtClean="0"/>
              <a:t> </a:t>
            </a:r>
            <a:r>
              <a:rPr lang="en-US" i="1" dirty="0" err="1" smtClean="0"/>
              <a:t>hoặc</a:t>
            </a:r>
            <a:r>
              <a:rPr lang="en-US" i="1" dirty="0" smtClean="0"/>
              <a:t> </a:t>
            </a:r>
            <a:r>
              <a:rPr lang="en-US" i="1" dirty="0" err="1" smtClean="0"/>
              <a:t>mưa</a:t>
            </a:r>
            <a:r>
              <a:rPr lang="en-US" i="1" dirty="0" smtClean="0"/>
              <a:t> </a:t>
            </a:r>
            <a:r>
              <a:rPr lang="en-US" i="1" dirty="0" err="1" smtClean="0"/>
              <a:t>không</a:t>
            </a:r>
            <a:r>
              <a:rPr lang="en-US" i="1" dirty="0" smtClean="0"/>
              <a:t>?</a:t>
            </a:r>
          </a:p>
          <a:p>
            <a:pPr>
              <a:buFontTx/>
              <a:buChar char="-"/>
            </a:pPr>
            <a:r>
              <a:rPr lang="en-US" i="1" dirty="0" err="1" smtClean="0"/>
              <a:t>Có</a:t>
            </a:r>
            <a:r>
              <a:rPr lang="en-US" i="1" dirty="0" smtClean="0"/>
              <a:t> </a:t>
            </a:r>
            <a:r>
              <a:rPr lang="en-US" i="1" dirty="0" err="1" smtClean="0"/>
              <a:t>gió</a:t>
            </a:r>
            <a:r>
              <a:rPr lang="en-US" i="1" dirty="0" smtClean="0"/>
              <a:t> </a:t>
            </a:r>
            <a:r>
              <a:rPr lang="en-US" i="1" dirty="0" err="1" smtClean="0"/>
              <a:t>không</a:t>
            </a:r>
            <a:endParaRPr lang="en-US" i="1" dirty="0" smtClean="0"/>
          </a:p>
          <a:p>
            <a:pPr>
              <a:buFontTx/>
              <a:buChar char="-"/>
            </a:pPr>
            <a:r>
              <a:rPr lang="en-US" i="1" dirty="0" err="1" smtClean="0"/>
              <a:t>Gió</a:t>
            </a:r>
            <a:r>
              <a:rPr lang="en-US" i="1" dirty="0" smtClean="0"/>
              <a:t> </a:t>
            </a:r>
            <a:r>
              <a:rPr lang="en-US" i="1" dirty="0" err="1" smtClean="0"/>
              <a:t>mạnh</a:t>
            </a:r>
            <a:r>
              <a:rPr lang="en-US" i="1" dirty="0" smtClean="0"/>
              <a:t> hay </a:t>
            </a:r>
            <a:r>
              <a:rPr lang="en-US" i="1" dirty="0" err="1" smtClean="0"/>
              <a:t>gió</a:t>
            </a:r>
            <a:r>
              <a:rPr lang="en-US" i="1" dirty="0" smtClean="0"/>
              <a:t> </a:t>
            </a:r>
            <a:r>
              <a:rPr lang="en-US" i="1" dirty="0" err="1" smtClean="0"/>
              <a:t>nhẹ</a:t>
            </a:r>
            <a:r>
              <a:rPr lang="en-US" i="1" dirty="0" smtClean="0"/>
              <a:t>?</a:t>
            </a:r>
          </a:p>
          <a:p>
            <a:pPr>
              <a:buFontTx/>
              <a:buChar char="-"/>
            </a:pPr>
            <a:r>
              <a:rPr lang="en-US" i="1" dirty="0" err="1" smtClean="0"/>
              <a:t>Trên</a:t>
            </a:r>
            <a:r>
              <a:rPr lang="en-US" i="1" dirty="0" smtClean="0"/>
              <a:t> </a:t>
            </a:r>
            <a:r>
              <a:rPr lang="en-US" i="1" dirty="0" err="1" smtClean="0"/>
              <a:t>trời</a:t>
            </a:r>
            <a:r>
              <a:rPr lang="en-US" i="1" dirty="0" smtClean="0"/>
              <a:t> </a:t>
            </a:r>
            <a:r>
              <a:rPr lang="en-US" i="1" dirty="0" err="1" smtClean="0"/>
              <a:t>có</a:t>
            </a:r>
            <a:r>
              <a:rPr lang="en-US" i="1" dirty="0" smtClean="0"/>
              <a:t> </a:t>
            </a:r>
            <a:r>
              <a:rPr lang="en-US" i="1" dirty="0" err="1" smtClean="0"/>
              <a:t>nhiều</a:t>
            </a:r>
            <a:r>
              <a:rPr lang="en-US" i="1" dirty="0" smtClean="0"/>
              <a:t> hay </a:t>
            </a:r>
            <a:r>
              <a:rPr lang="en-US" i="1" dirty="0" err="1" smtClean="0"/>
              <a:t>ít</a:t>
            </a:r>
            <a:r>
              <a:rPr lang="en-US" i="1" dirty="0" smtClean="0"/>
              <a:t> </a:t>
            </a:r>
            <a:r>
              <a:rPr lang="en-US" i="1" dirty="0" err="1" smtClean="0"/>
              <a:t>mây</a:t>
            </a:r>
            <a:r>
              <a:rPr lang="en-US" i="1" dirty="0" smtClean="0"/>
              <a:t>?</a:t>
            </a:r>
          </a:p>
          <a:p>
            <a:pPr>
              <a:buFontTx/>
              <a:buChar char="-"/>
            </a:pPr>
            <a:r>
              <a:rPr lang="en-US" i="1" dirty="0" err="1" smtClean="0"/>
              <a:t>Màu</a:t>
            </a:r>
            <a:r>
              <a:rPr lang="en-US" i="1" dirty="0" smtClean="0"/>
              <a:t> </a:t>
            </a:r>
            <a:r>
              <a:rPr lang="en-US" i="1" dirty="0" err="1" smtClean="0"/>
              <a:t>sắc</a:t>
            </a:r>
            <a:r>
              <a:rPr lang="en-US" i="1" dirty="0" smtClean="0"/>
              <a:t> </a:t>
            </a:r>
            <a:r>
              <a:rPr lang="en-US" i="1" dirty="0" err="1" smtClean="0"/>
              <a:t>của</a:t>
            </a:r>
            <a:r>
              <a:rPr lang="en-US" i="1" dirty="0" smtClean="0"/>
              <a:t> </a:t>
            </a:r>
            <a:r>
              <a:rPr lang="en-US" i="1" dirty="0" err="1" smtClean="0"/>
              <a:t>mây</a:t>
            </a:r>
            <a:r>
              <a:rPr lang="en-US" i="1" dirty="0" smtClean="0"/>
              <a:t> </a:t>
            </a:r>
            <a:r>
              <a:rPr lang="en-US" i="1" dirty="0" err="1" smtClean="0"/>
              <a:t>thế</a:t>
            </a:r>
            <a:r>
              <a:rPr lang="en-US" i="1" dirty="0" smtClean="0"/>
              <a:t> </a:t>
            </a:r>
            <a:r>
              <a:rPr lang="en-US" i="1" dirty="0" err="1" smtClean="0"/>
              <a:t>nào</a:t>
            </a:r>
            <a:r>
              <a:rPr lang="en-US" i="1" dirty="0" smtClean="0"/>
              <a:t>?</a:t>
            </a:r>
          </a:p>
          <a:p>
            <a:pPr>
              <a:buFontTx/>
              <a:buChar char="-"/>
            </a:pPr>
            <a:r>
              <a:rPr lang="en-US" i="1" dirty="0" err="1" smtClean="0"/>
              <a:t>Cảnh</a:t>
            </a:r>
            <a:r>
              <a:rPr lang="en-US" i="1" dirty="0" smtClean="0"/>
              <a:t> </a:t>
            </a:r>
            <a:r>
              <a:rPr lang="en-US" i="1" dirty="0" err="1" smtClean="0"/>
              <a:t>vật</a:t>
            </a:r>
            <a:r>
              <a:rPr lang="en-US" i="1" dirty="0" smtClean="0"/>
              <a:t> </a:t>
            </a:r>
            <a:r>
              <a:rPr lang="en-US" i="1" dirty="0" err="1" smtClean="0"/>
              <a:t>xung</a:t>
            </a:r>
            <a:r>
              <a:rPr lang="en-US" i="1" dirty="0" smtClean="0"/>
              <a:t> </a:t>
            </a:r>
            <a:r>
              <a:rPr lang="en-US" i="1" dirty="0" err="1" smtClean="0"/>
              <a:t>quanh</a:t>
            </a:r>
            <a:r>
              <a:rPr lang="en-US" i="1" dirty="0" smtClean="0"/>
              <a:t> </a:t>
            </a:r>
            <a:r>
              <a:rPr lang="en-US" i="1" dirty="0" err="1" smtClean="0"/>
              <a:t>như</a:t>
            </a:r>
            <a:r>
              <a:rPr lang="en-US" i="1" dirty="0" smtClean="0"/>
              <a:t> </a:t>
            </a:r>
            <a:r>
              <a:rPr lang="en-US" i="1" dirty="0" err="1" smtClean="0"/>
              <a:t>thế</a:t>
            </a:r>
            <a:r>
              <a:rPr lang="en-US" i="1" dirty="0" smtClean="0"/>
              <a:t> </a:t>
            </a:r>
            <a:r>
              <a:rPr lang="en-US" i="1" dirty="0" err="1" smtClean="0"/>
              <a:t>nào</a:t>
            </a:r>
            <a:r>
              <a:rPr lang="en-US" i="1" dirty="0" smtClean="0"/>
              <a:t>?</a:t>
            </a:r>
          </a:p>
          <a:p>
            <a:pPr>
              <a:buFontTx/>
              <a:buChar char="-"/>
            </a:pP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782783" cy="782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4724400"/>
            <a:ext cx="12703723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500" b="1" dirty="0" smtClean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en-US" sz="3500" b="1" dirty="0" err="1" smtClean="0">
                <a:solidFill>
                  <a:schemeClr val="tx2">
                    <a:lumMod val="50000"/>
                  </a:schemeClr>
                </a:solidFill>
              </a:rPr>
              <a:t>Trang</a:t>
            </a:r>
            <a:r>
              <a:rPr lang="en-US" sz="35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500" b="1" dirty="0" err="1" smtClean="0">
                <a:solidFill>
                  <a:schemeClr val="tx2">
                    <a:lumMod val="50000"/>
                  </a:schemeClr>
                </a:solidFill>
              </a:rPr>
              <a:t>phục</a:t>
            </a:r>
            <a:r>
              <a:rPr lang="en-US" sz="35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500" b="1" dirty="0" err="1" smtClean="0">
                <a:solidFill>
                  <a:schemeClr val="tx2">
                    <a:lumMod val="50000"/>
                  </a:schemeClr>
                </a:solidFill>
              </a:rPr>
              <a:t>phù</a:t>
            </a:r>
            <a:r>
              <a:rPr lang="en-US" sz="35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500" b="1" dirty="0" err="1" smtClean="0">
                <a:solidFill>
                  <a:schemeClr val="tx2">
                    <a:lumMod val="50000"/>
                  </a:schemeClr>
                </a:solidFill>
              </a:rPr>
              <a:t>hợp</a:t>
            </a:r>
            <a:r>
              <a:rPr lang="en-US" sz="35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500" b="1" dirty="0" err="1" smtClean="0">
                <a:solidFill>
                  <a:schemeClr val="tx2">
                    <a:lumMod val="50000"/>
                  </a:schemeClr>
                </a:solidFill>
              </a:rPr>
              <a:t>với</a:t>
            </a:r>
            <a:r>
              <a:rPr lang="en-US" sz="35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500" b="1" dirty="0" err="1" smtClean="0">
                <a:solidFill>
                  <a:schemeClr val="tx2">
                    <a:lumMod val="50000"/>
                  </a:schemeClr>
                </a:solidFill>
              </a:rPr>
              <a:t>thời</a:t>
            </a:r>
            <a:r>
              <a:rPr lang="en-US" sz="35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500" b="1" dirty="0" err="1" smtClean="0">
                <a:solidFill>
                  <a:schemeClr val="tx2">
                    <a:lumMod val="50000"/>
                  </a:schemeClr>
                </a:solidFill>
              </a:rPr>
              <a:t>tiết</a:t>
            </a:r>
            <a:endParaRPr lang="en-US" sz="3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err="1" smtClean="0"/>
              <a:t>Hoạt</a:t>
            </a:r>
            <a:r>
              <a:rPr lang="en-US" i="1" dirty="0" smtClean="0"/>
              <a:t> </a:t>
            </a:r>
            <a:r>
              <a:rPr lang="en-US" i="1" dirty="0" err="1" smtClean="0"/>
              <a:t>động</a:t>
            </a:r>
            <a:r>
              <a:rPr lang="en-US" i="1" dirty="0" smtClean="0"/>
              <a:t> 4: </a:t>
            </a:r>
            <a:r>
              <a:rPr lang="en-US" i="1" dirty="0" err="1" smtClean="0"/>
              <a:t>Tìm</a:t>
            </a:r>
            <a:r>
              <a:rPr lang="en-US" i="1" dirty="0" smtClean="0"/>
              <a:t> </a:t>
            </a:r>
            <a:r>
              <a:rPr lang="en-US" i="1" dirty="0" err="1" smtClean="0"/>
              <a:t>hiểu</a:t>
            </a:r>
            <a:r>
              <a:rPr lang="en-US" i="1" dirty="0" smtClean="0"/>
              <a:t> </a:t>
            </a:r>
            <a:r>
              <a:rPr lang="en-US" i="1" dirty="0" err="1" smtClean="0"/>
              <a:t>về</a:t>
            </a:r>
            <a:r>
              <a:rPr lang="en-US" i="1" dirty="0" smtClean="0"/>
              <a:t> </a:t>
            </a:r>
            <a:r>
              <a:rPr lang="en-US" i="1" dirty="0" err="1" smtClean="0"/>
              <a:t>việc</a:t>
            </a:r>
            <a:r>
              <a:rPr lang="en-US" i="1" dirty="0" smtClean="0"/>
              <a:t> </a:t>
            </a:r>
            <a:r>
              <a:rPr lang="en-US" i="1" dirty="0" err="1" smtClean="0"/>
              <a:t>lựa</a:t>
            </a:r>
            <a:r>
              <a:rPr lang="en-US" i="1" dirty="0" smtClean="0"/>
              <a:t> </a:t>
            </a:r>
            <a:r>
              <a:rPr lang="en-US" i="1" dirty="0" err="1" smtClean="0"/>
              <a:t>chọn</a:t>
            </a:r>
            <a:r>
              <a:rPr lang="en-US" i="1" dirty="0" smtClean="0"/>
              <a:t> </a:t>
            </a:r>
            <a:r>
              <a:rPr lang="en-US" i="1" dirty="0" err="1" smtClean="0"/>
              <a:t>trang</a:t>
            </a:r>
            <a:r>
              <a:rPr lang="en-US" i="1" dirty="0" smtClean="0"/>
              <a:t> </a:t>
            </a:r>
            <a:r>
              <a:rPr lang="en-US" i="1" dirty="0" err="1" smtClean="0"/>
              <a:t>phục</a:t>
            </a:r>
            <a:r>
              <a:rPr lang="en-US" i="1" dirty="0" smtClean="0"/>
              <a:t> </a:t>
            </a:r>
            <a:r>
              <a:rPr lang="en-US" i="1" dirty="0" err="1" smtClean="0"/>
              <a:t>phù</a:t>
            </a:r>
            <a:r>
              <a:rPr lang="en-US" i="1" dirty="0" smtClean="0"/>
              <a:t> </a:t>
            </a:r>
            <a:r>
              <a:rPr lang="en-US" i="1" dirty="0" err="1" smtClean="0"/>
              <a:t>hợp</a:t>
            </a:r>
            <a:r>
              <a:rPr lang="en-US" i="1" dirty="0" smtClean="0"/>
              <a:t> </a:t>
            </a:r>
            <a:r>
              <a:rPr lang="en-US" i="1" dirty="0" err="1" smtClean="0"/>
              <a:t>với</a:t>
            </a:r>
            <a:r>
              <a:rPr lang="en-US" i="1" dirty="0" smtClean="0"/>
              <a:t> </a:t>
            </a:r>
            <a:r>
              <a:rPr lang="en-US" i="1" dirty="0" err="1" smtClean="0"/>
              <a:t>thời</a:t>
            </a:r>
            <a:r>
              <a:rPr lang="en-US" i="1" dirty="0" smtClean="0"/>
              <a:t> </a:t>
            </a:r>
            <a:r>
              <a:rPr lang="en-US" i="1" dirty="0" err="1" smtClean="0"/>
              <a:t>tiết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550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08" y="1"/>
            <a:ext cx="65346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38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971800" y="21336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257800" y="21336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57800" y="2286000"/>
            <a:ext cx="1066800" cy="2590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57800" y="3276600"/>
            <a:ext cx="1905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57800" y="3290455"/>
            <a:ext cx="914400" cy="18149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971800" y="4343400"/>
            <a:ext cx="955964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057400" y="4197927"/>
            <a:ext cx="1870364" cy="9074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66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27709"/>
            <a:ext cx="11811000" cy="1477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905000"/>
            <a:ext cx="1218353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 err="1" smtClean="0">
                <a:solidFill>
                  <a:srgbClr val="FF0000"/>
                </a:solidFill>
              </a:rPr>
              <a:t>Sử</a:t>
            </a:r>
            <a:r>
              <a:rPr lang="en-US" sz="2500" b="1" i="1" dirty="0" smtClean="0">
                <a:solidFill>
                  <a:srgbClr val="FF0000"/>
                </a:solidFill>
              </a:rPr>
              <a:t> </a:t>
            </a:r>
            <a:r>
              <a:rPr lang="en-US" sz="2500" b="1" i="1" dirty="0" err="1" smtClean="0">
                <a:solidFill>
                  <a:srgbClr val="FF0000"/>
                </a:solidFill>
              </a:rPr>
              <a:t>dụng</a:t>
            </a:r>
            <a:r>
              <a:rPr lang="en-US" sz="2500" b="1" i="1" dirty="0" smtClean="0">
                <a:solidFill>
                  <a:srgbClr val="FF0000"/>
                </a:solidFill>
              </a:rPr>
              <a:t> </a:t>
            </a:r>
            <a:r>
              <a:rPr lang="en-US" sz="2500" b="1" i="1" dirty="0" err="1" smtClean="0">
                <a:solidFill>
                  <a:srgbClr val="FF0000"/>
                </a:solidFill>
              </a:rPr>
              <a:t>trang</a:t>
            </a:r>
            <a:r>
              <a:rPr lang="en-US" sz="2500" b="1" i="1" dirty="0" smtClean="0">
                <a:solidFill>
                  <a:srgbClr val="FF0000"/>
                </a:solidFill>
              </a:rPr>
              <a:t> </a:t>
            </a:r>
            <a:r>
              <a:rPr lang="en-US" sz="2500" b="1" i="1" dirty="0" err="1" smtClean="0">
                <a:solidFill>
                  <a:srgbClr val="FF0000"/>
                </a:solidFill>
              </a:rPr>
              <a:t>phục</a:t>
            </a:r>
            <a:r>
              <a:rPr lang="en-US" sz="2500" b="1" i="1" dirty="0" smtClean="0">
                <a:solidFill>
                  <a:srgbClr val="FF0000"/>
                </a:solidFill>
              </a:rPr>
              <a:t> </a:t>
            </a:r>
            <a:r>
              <a:rPr lang="en-US" sz="2500" b="1" i="1" dirty="0" err="1" smtClean="0">
                <a:solidFill>
                  <a:srgbClr val="FF0000"/>
                </a:solidFill>
              </a:rPr>
              <a:t>phù</a:t>
            </a:r>
            <a:r>
              <a:rPr lang="en-US" sz="2500" b="1" i="1" dirty="0" smtClean="0">
                <a:solidFill>
                  <a:srgbClr val="FF0000"/>
                </a:solidFill>
              </a:rPr>
              <a:t> </a:t>
            </a:r>
            <a:r>
              <a:rPr lang="en-US" sz="2500" b="1" i="1" dirty="0" err="1" smtClean="0">
                <a:solidFill>
                  <a:srgbClr val="FF0000"/>
                </a:solidFill>
              </a:rPr>
              <a:t>hợp</a:t>
            </a:r>
            <a:r>
              <a:rPr lang="en-US" sz="2500" b="1" i="1" dirty="0" smtClean="0">
                <a:solidFill>
                  <a:srgbClr val="FF0000"/>
                </a:solidFill>
              </a:rPr>
              <a:t> </a:t>
            </a:r>
            <a:r>
              <a:rPr lang="en-US" sz="2500" b="1" i="1" dirty="0" err="1" smtClean="0">
                <a:solidFill>
                  <a:srgbClr val="FF0000"/>
                </a:solidFill>
              </a:rPr>
              <a:t>với</a:t>
            </a:r>
            <a:r>
              <a:rPr lang="en-US" sz="2500" b="1" i="1" dirty="0" smtClean="0">
                <a:solidFill>
                  <a:srgbClr val="FF0000"/>
                </a:solidFill>
              </a:rPr>
              <a:t> </a:t>
            </a:r>
            <a:r>
              <a:rPr lang="en-US" sz="2500" b="1" i="1" dirty="0" err="1" smtClean="0">
                <a:solidFill>
                  <a:srgbClr val="FF0000"/>
                </a:solidFill>
              </a:rPr>
              <a:t>thời</a:t>
            </a:r>
            <a:r>
              <a:rPr lang="en-US" sz="2500" b="1" i="1" dirty="0" smtClean="0">
                <a:solidFill>
                  <a:srgbClr val="FF0000"/>
                </a:solidFill>
              </a:rPr>
              <a:t> </a:t>
            </a:r>
            <a:r>
              <a:rPr lang="en-US" sz="2500" b="1" i="1" dirty="0" err="1" smtClean="0">
                <a:solidFill>
                  <a:srgbClr val="FF0000"/>
                </a:solidFill>
              </a:rPr>
              <a:t>tiết</a:t>
            </a:r>
            <a:r>
              <a:rPr lang="en-US" sz="2500" b="1" i="1" dirty="0" smtClean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500" i="1" dirty="0" err="1" smtClean="0"/>
              <a:t>Đi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dưới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trời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nắng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phải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đội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mũ</a:t>
            </a:r>
            <a:r>
              <a:rPr lang="en-US" sz="2500" i="1" dirty="0" smtClean="0"/>
              <a:t>, </a:t>
            </a:r>
            <a:r>
              <a:rPr lang="en-US" sz="2500" i="1" dirty="0" err="1" smtClean="0"/>
              <a:t>nón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hoặc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che</a:t>
            </a:r>
            <a:r>
              <a:rPr lang="en-US" sz="2500" i="1" dirty="0" smtClean="0"/>
              <a:t> ô </a:t>
            </a:r>
            <a:r>
              <a:rPr lang="en-US" sz="2500" i="1" dirty="0" err="1" smtClean="0"/>
              <a:t>để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tránh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bị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ánh</a:t>
            </a:r>
            <a:r>
              <a:rPr lang="en-US" sz="2500" i="1" dirty="0" smtClean="0"/>
              <a:t> </a:t>
            </a:r>
          </a:p>
          <a:p>
            <a:r>
              <a:rPr lang="en-US" sz="2500" i="1" dirty="0" err="1" smtClean="0"/>
              <a:t>nắng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chiếu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thẳng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vào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đầu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gây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nhức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đầu</a:t>
            </a:r>
            <a:r>
              <a:rPr lang="en-US" sz="2500" i="1" dirty="0" smtClean="0"/>
              <a:t>, </a:t>
            </a:r>
            <a:r>
              <a:rPr lang="en-US" sz="2500" i="1" dirty="0" err="1" smtClean="0"/>
              <a:t>sổ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mũi</a:t>
            </a:r>
            <a:r>
              <a:rPr lang="en-US" sz="2500" i="1" dirty="0" smtClean="0"/>
              <a:t>, </a:t>
            </a:r>
            <a:r>
              <a:rPr lang="en-US" sz="2500" i="1" dirty="0" err="1" smtClean="0"/>
              <a:t>cảm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nắng</a:t>
            </a:r>
            <a:r>
              <a:rPr lang="en-US" sz="2500" i="1" dirty="0" smtClean="0"/>
              <a:t>.</a:t>
            </a:r>
          </a:p>
          <a:p>
            <a:endParaRPr lang="en-US" sz="2500" i="1" dirty="0" smtClean="0"/>
          </a:p>
          <a:p>
            <a:pPr marL="285750" indent="-285750">
              <a:buFontTx/>
              <a:buChar char="-"/>
            </a:pPr>
            <a:r>
              <a:rPr lang="en-US" sz="2500" i="1" dirty="0" err="1" smtClean="0"/>
              <a:t>Đi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dưới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trời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mưa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phải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mặc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áo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mưa</a:t>
            </a:r>
            <a:r>
              <a:rPr lang="en-US" sz="2500" i="1" dirty="0" smtClean="0"/>
              <a:t>, </a:t>
            </a:r>
            <a:r>
              <a:rPr lang="en-US" sz="2500" i="1" dirty="0" err="1" smtClean="0"/>
              <a:t>đội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nón</a:t>
            </a:r>
            <a:r>
              <a:rPr lang="en-US" sz="2500" i="1" dirty="0" smtClean="0"/>
              <a:t>, </a:t>
            </a:r>
            <a:r>
              <a:rPr lang="en-US" sz="2500" i="1" dirty="0" err="1" smtClean="0"/>
              <a:t>che</a:t>
            </a:r>
            <a:r>
              <a:rPr lang="en-US" sz="2500" i="1" dirty="0" smtClean="0"/>
              <a:t> ô </a:t>
            </a:r>
            <a:r>
              <a:rPr lang="en-US" sz="2500" i="1" dirty="0" err="1" smtClean="0"/>
              <a:t>để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người</a:t>
            </a:r>
            <a:r>
              <a:rPr lang="en-US" sz="2500" i="1" dirty="0" smtClean="0"/>
              <a:t> </a:t>
            </a:r>
          </a:p>
          <a:p>
            <a:r>
              <a:rPr lang="en-US" sz="2500" i="1" dirty="0" err="1" smtClean="0"/>
              <a:t>không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bị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ướt</a:t>
            </a:r>
            <a:r>
              <a:rPr lang="en-US" sz="2500" i="1" dirty="0" smtClean="0"/>
              <a:t>, </a:t>
            </a:r>
            <a:r>
              <a:rPr lang="en-US" sz="2500" i="1" dirty="0" err="1" smtClean="0"/>
              <a:t>bị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lạnh</a:t>
            </a:r>
            <a:r>
              <a:rPr lang="en-US" sz="2500" i="1" dirty="0" smtClean="0"/>
              <a:t>, </a:t>
            </a:r>
            <a:r>
              <a:rPr lang="en-US" sz="2500" i="1" dirty="0" err="1" smtClean="0"/>
              <a:t>tránh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bị</a:t>
            </a:r>
            <a:r>
              <a:rPr lang="en-US" sz="2500" i="1" dirty="0" smtClean="0"/>
              <a:t> ho </a:t>
            </a:r>
            <a:r>
              <a:rPr lang="en-US" sz="2500" i="1" dirty="0" err="1" smtClean="0"/>
              <a:t>sôt</a:t>
            </a:r>
            <a:r>
              <a:rPr lang="en-US" sz="2500" i="1" dirty="0" smtClean="0"/>
              <a:t>.</a:t>
            </a:r>
          </a:p>
          <a:p>
            <a:r>
              <a:rPr lang="en-US" sz="2500" dirty="0" smtClean="0"/>
              <a:t>……….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353264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i="1" dirty="0" err="1" smtClean="0">
                <a:solidFill>
                  <a:srgbClr val="FF0000"/>
                </a:solidFill>
              </a:rPr>
              <a:t>Học</a:t>
            </a:r>
            <a:r>
              <a:rPr lang="en-US" sz="3000" b="1" i="1" dirty="0" smtClean="0">
                <a:solidFill>
                  <a:srgbClr val="FF0000"/>
                </a:solidFill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</a:rPr>
              <a:t>sinh</a:t>
            </a:r>
            <a:r>
              <a:rPr lang="en-US" sz="3000" b="1" i="1" dirty="0" smtClean="0">
                <a:solidFill>
                  <a:srgbClr val="FF0000"/>
                </a:solidFill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</a:rPr>
              <a:t>làm</a:t>
            </a:r>
            <a:r>
              <a:rPr lang="en-US" sz="3000" b="1" i="1" dirty="0" smtClean="0">
                <a:solidFill>
                  <a:srgbClr val="FF0000"/>
                </a:solidFill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</a:rPr>
              <a:t>câu</a:t>
            </a:r>
            <a:r>
              <a:rPr lang="en-US" sz="3000" b="1" i="1" dirty="0" smtClean="0">
                <a:solidFill>
                  <a:srgbClr val="FF0000"/>
                </a:solidFill>
              </a:rPr>
              <a:t> 1, 2, 3 </a:t>
            </a:r>
            <a:r>
              <a:rPr lang="en-US" sz="2500" i="1" dirty="0" smtClean="0">
                <a:solidFill>
                  <a:srgbClr val="FF0000"/>
                </a:solidFill>
              </a:rPr>
              <a:t>(</a:t>
            </a:r>
            <a:r>
              <a:rPr lang="en-US" sz="2500" i="1" dirty="0" err="1" smtClean="0">
                <a:solidFill>
                  <a:srgbClr val="FF0000"/>
                </a:solidFill>
              </a:rPr>
              <a:t>trang</a:t>
            </a:r>
            <a:r>
              <a:rPr lang="en-US" sz="2500" i="1" dirty="0" smtClean="0">
                <a:solidFill>
                  <a:srgbClr val="FF0000"/>
                </a:solidFill>
              </a:rPr>
              <a:t> 82 83)</a:t>
            </a:r>
            <a:r>
              <a:rPr lang="en-US" sz="3000" b="1" i="1" dirty="0" smtClean="0">
                <a:solidFill>
                  <a:srgbClr val="FF0000"/>
                </a:solidFill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</a:rPr>
              <a:t>vở</a:t>
            </a:r>
            <a:r>
              <a:rPr lang="en-US" sz="3000" b="1" i="1" dirty="0" smtClean="0">
                <a:solidFill>
                  <a:srgbClr val="FF0000"/>
                </a:solidFill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</a:rPr>
              <a:t>bài</a:t>
            </a:r>
            <a:r>
              <a:rPr lang="en-US" sz="3000" b="1" i="1" dirty="0" smtClean="0">
                <a:solidFill>
                  <a:srgbClr val="FF0000"/>
                </a:solidFill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</a:rPr>
              <a:t>tập</a:t>
            </a:r>
            <a:endParaRPr lang="en-US" sz="30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72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233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2. Trang phục phù hợp với thời tiết</vt:lpstr>
      <vt:lpstr>PowerPoint Presentation</vt:lpstr>
      <vt:lpstr>PowerPoint Presentation</vt:lpstr>
      <vt:lpstr>PowerPoint Presentation</vt:lpstr>
      <vt:lpstr>Học sinh làm câu 1, 2, 3 (trang 82 83) vở bài tập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huyen</dc:creator>
  <cp:lastModifiedBy>thu huyen</cp:lastModifiedBy>
  <cp:revision>4</cp:revision>
  <dcterms:created xsi:type="dcterms:W3CDTF">2020-08-18T14:10:13Z</dcterms:created>
  <dcterms:modified xsi:type="dcterms:W3CDTF">2020-08-18T14:47:07Z</dcterms:modified>
</cp:coreProperties>
</file>