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7" r:id="rId3"/>
    <p:sldId id="285" r:id="rId4"/>
    <p:sldId id="286" r:id="rId5"/>
    <p:sldId id="287" r:id="rId6"/>
    <p:sldId id="288" r:id="rId7"/>
    <p:sldId id="289" r:id="rId8"/>
    <p:sldId id="293" r:id="rId9"/>
    <p:sldId id="290" r:id="rId10"/>
    <p:sldId id="291" r:id="rId11"/>
    <p:sldId id="292" r:id="rId12"/>
    <p:sldId id="27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64" y="3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914400" y="3870126"/>
            <a:ext cx="6477000" cy="1689675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</a:t>
            </a:r>
            <a:b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QUÝ THẦY CÔ VỀ DỰ </a:t>
            </a:r>
            <a:b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3870126"/>
            <a:ext cx="37192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 </a:t>
            </a:r>
            <a:r>
              <a:rPr lang="en-US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 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085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14FFB93-304A-4226-81E4-E1CEB8E8624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1895475" cy="723900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3E92930-7A05-488F-98B1-EE256C16AB8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9600" y="2819400"/>
            <a:ext cx="7848600" cy="3314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2E92DE-6FC7-4816-8EA1-D36EDD9C60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447800"/>
            <a:ext cx="8382000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32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41C0F06-7C83-4CC7-A213-2813DE1196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981200"/>
            <a:ext cx="65532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27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81000" y="3352800"/>
            <a:ext cx="8504903" cy="3505200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56268"/>
              <a:ext cx="8200103" cy="162513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B1A8AA0-534E-4C85-A3C5-D0B3D4433E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6888" y="3795339"/>
            <a:ext cx="2552700" cy="12001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CDB61E-BD35-4DA5-8171-D8B8D464B5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5105400"/>
            <a:ext cx="5410200" cy="94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3CC294-992B-4439-A6AC-696405F48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306" y="457200"/>
            <a:ext cx="2768844" cy="762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97E021-32F4-4E97-8B29-5F1B6A3CEF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444" y="1371600"/>
            <a:ext cx="3714750" cy="762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1152EB-3F2B-4B67-A656-2AD9DDCDB1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546" y="1981200"/>
            <a:ext cx="6739296" cy="365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36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ACC458-A716-4256-8581-6ED360D50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553" y="457200"/>
            <a:ext cx="8062247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644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7A24874-30A6-48EB-B701-9C66D0ABDF0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673469"/>
            <a:ext cx="3771902" cy="22574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37C9CF-72EE-407E-B8F7-D78D5BF531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609600"/>
            <a:ext cx="5105400" cy="838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6F6915-5CBE-49CF-8E8C-AB4C244ECE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1597269"/>
            <a:ext cx="3979983" cy="23336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A8BC57D-4BFB-463C-B1EA-D752F2C51C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952" y="4114800"/>
            <a:ext cx="3927231" cy="2286000"/>
          </a:xfrm>
          <a:prstGeom prst="rect">
            <a:avLst/>
          </a:prstGeom>
        </p:spPr>
      </p:pic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52D32BBB-92BE-4DFB-990F-5C1E13D707E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6"/>
          <a:stretch>
            <a:fillRect/>
          </a:stretch>
        </p:blipFill>
        <p:spPr>
          <a:xfrm>
            <a:off x="4876800" y="4114800"/>
            <a:ext cx="35052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43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596FC3B-86CC-47CF-8986-496B3C5B888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6314" y="3810000"/>
            <a:ext cx="7599485" cy="1752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BD36B3-6343-4917-90CC-9B53F1B28C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210" y="914400"/>
            <a:ext cx="3973390" cy="22669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F7FD3A-96A9-45B8-8705-B75EA43B2F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937846"/>
            <a:ext cx="3733800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55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DB62D60-4133-4229-A07A-BC3C05754F6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2381250" cy="781050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7EFB065-9931-4DD5-823D-BFF72AC7322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191000" y="1371600"/>
            <a:ext cx="4038600" cy="24384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9AE557-C9DC-4702-983D-6315337D7B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516" y="1295401"/>
            <a:ext cx="3805238" cy="2514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97F088-4B7F-4CE1-B683-2C232EFE5A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800" y="3962400"/>
            <a:ext cx="5076825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59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E926DD9-44A7-43B0-B2ED-9D3EA2A6EE5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95400" y="685800"/>
            <a:ext cx="7391400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72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FF845DA-BB49-42FE-A1CA-5341955D8E6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447800"/>
            <a:ext cx="4038600" cy="457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8E102E-4ADC-4FD2-B003-779548BF2F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90" y="1447800"/>
            <a:ext cx="4181109" cy="4572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A1298F-A831-4AC0-A871-B8EAD5E392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533400"/>
            <a:ext cx="242887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50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34</Words>
  <Application>Microsoft Office PowerPoint</Application>
  <PresentationFormat>Trình chiếu Trên màn hình (4:3)</PresentationFormat>
  <Paragraphs>5</Paragraphs>
  <Slides>12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12</vt:i4>
      </vt:variant>
    </vt:vector>
  </HeadingPairs>
  <TitlesOfParts>
    <vt:vector size="18" baseType="lpstr">
      <vt:lpstr>.VnAvant</vt:lpstr>
      <vt:lpstr>.VnUniverse</vt:lpstr>
      <vt:lpstr>Arial</vt:lpstr>
      <vt:lpstr>Calibri</vt:lpstr>
      <vt:lpstr>Times New Roman</vt:lpstr>
      <vt:lpstr>Office Theme</vt:lpstr>
      <vt:lpstr>NHIỆT LIỆT CHÀO MỪNG  QUÝ THẦY CÔ VỀ DỰ  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Trang Dao Phuong</cp:lastModifiedBy>
  <cp:revision>39</cp:revision>
  <dcterms:created xsi:type="dcterms:W3CDTF">2006-08-16T00:00:00Z</dcterms:created>
  <dcterms:modified xsi:type="dcterms:W3CDTF">2022-03-01T09:16:25Z</dcterms:modified>
</cp:coreProperties>
</file>