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85" r:id="rId4"/>
    <p:sldId id="286" r:id="rId5"/>
    <p:sldId id="287" r:id="rId6"/>
    <p:sldId id="288" r:id="rId7"/>
    <p:sldId id="289" r:id="rId8"/>
    <p:sldId id="293" r:id="rId9"/>
    <p:sldId id="290" r:id="rId10"/>
    <p:sldId id="291" r:id="rId11"/>
    <p:sldId id="29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3870126"/>
            <a:ext cx="6477000" cy="168967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870126"/>
            <a:ext cx="371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8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4FFB93-304A-4226-81E4-E1CEB8E862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1895475" cy="7239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E92930-7A05-488F-98B1-EE256C16AB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2819400"/>
            <a:ext cx="7848600" cy="331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E92DE-6FC7-4816-8EA1-D36EDD9C6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8382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7ABC-F9C6-4F21-9B30-417AB4AB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1C0F06-7C83-4CC7-A213-2813DE119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81200"/>
            <a:ext cx="6553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352800"/>
            <a:ext cx="8504903" cy="350520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56268"/>
              <a:ext cx="8200103" cy="16251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B1A8AA0-534E-4C85-A3C5-D0B3D4433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888" y="3795339"/>
            <a:ext cx="2552700" cy="1200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DB61E-BD35-4DA5-8171-D8B8D464B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105400"/>
            <a:ext cx="5410200" cy="9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CC294-992B-4439-A6AC-696405F48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06" y="457200"/>
            <a:ext cx="2768844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7E021-32F4-4E97-8B29-5F1B6A3C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44" y="1371600"/>
            <a:ext cx="371475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1152EB-3F2B-4B67-A656-2AD9DDCDB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46" y="1981200"/>
            <a:ext cx="6739296" cy="36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BDC5-476C-4767-AD20-06CA4F84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A018B-6A6C-4484-89A6-2C315329D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CC458-A716-4256-8581-6ED360D5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3" y="457200"/>
            <a:ext cx="806224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A24874-30A6-48EB-B701-9C66D0ABDF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3469"/>
            <a:ext cx="3771902" cy="2257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7C9CF-72EE-407E-B8F7-D78D5BF53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09600"/>
            <a:ext cx="51054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F6915-5CBE-49CF-8E8C-AB4C244EC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597269"/>
            <a:ext cx="3979983" cy="2333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8BC57D-4BFB-463C-B1EA-D752F2C51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52" y="4114800"/>
            <a:ext cx="3927231" cy="22860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2D32BBB-92BE-4DFB-990F-5C1E13D70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876800" y="4114800"/>
            <a:ext cx="3505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6FC3B-86CC-47CF-8986-496B3C5B88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314" y="3810000"/>
            <a:ext cx="7599485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D36B3-6343-4917-90CC-9B53F1B2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10" y="914400"/>
            <a:ext cx="3973390" cy="2266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7FD3A-96A9-45B8-8705-B75EA43B2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937846"/>
            <a:ext cx="37338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DAFE-8EBA-415B-86A8-61E7EEED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62D60-4133-4229-A07A-BC3C05754F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2381250" cy="78105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EFB065-9931-4DD5-823D-BFF72AC732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1000" y="1371600"/>
            <a:ext cx="4038600" cy="2438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AE557-C9DC-4702-983D-6315337D7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16" y="1295401"/>
            <a:ext cx="3805238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97F088-4B7F-4CE1-B683-2C232EFE5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962400"/>
            <a:ext cx="50768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26DD9-44A7-43B0-B2ED-9D3EA2A6EE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685800"/>
            <a:ext cx="73914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633DE-4231-4021-9333-E75C2CEE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F845DA-BB49-42FE-A1CA-5341955D8E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47800"/>
            <a:ext cx="40386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E102E-4ADC-4FD2-B003-779548BF2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90" y="1447800"/>
            <a:ext cx="4181109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A1298F-A831-4AC0-A871-B8EAD5E39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33400"/>
            <a:ext cx="2428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34</Words>
  <Application>Microsoft Office PowerPoint</Application>
  <PresentationFormat>Trình chiếu Trên màn hình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Times New Roman</vt:lpstr>
      <vt:lpstr>Office Theme</vt:lpstr>
      <vt:lpstr>NHIỆT LIỆT CHÀO MỪNG  QUÝ THẦY CÔ VỀ DỰ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Trang Dao Phuong</cp:lastModifiedBy>
  <cp:revision>38</cp:revision>
  <dcterms:created xsi:type="dcterms:W3CDTF">2006-08-16T00:00:00Z</dcterms:created>
  <dcterms:modified xsi:type="dcterms:W3CDTF">2022-02-22T03:50:26Z</dcterms:modified>
</cp:coreProperties>
</file>