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0" r:id="rId2"/>
    <p:sldId id="327" r:id="rId3"/>
    <p:sldId id="410" r:id="rId4"/>
    <p:sldId id="374" r:id="rId5"/>
    <p:sldId id="355" r:id="rId6"/>
    <p:sldId id="375" r:id="rId7"/>
    <p:sldId id="377" r:id="rId8"/>
    <p:sldId id="412" r:id="rId9"/>
    <p:sldId id="413" r:id="rId10"/>
    <p:sldId id="414" r:id="rId11"/>
    <p:sldId id="415" r:id="rId12"/>
    <p:sldId id="416" r:id="rId13"/>
    <p:sldId id="417" r:id="rId14"/>
    <p:sldId id="418" r:id="rId15"/>
    <p:sldId id="384" r:id="rId16"/>
    <p:sldId id="382" r:id="rId17"/>
    <p:sldId id="411" r:id="rId18"/>
    <p:sldId id="354" r:id="rId19"/>
    <p:sldId id="380" r:id="rId20"/>
    <p:sldId id="386" r:id="rId21"/>
    <p:sldId id="387" r:id="rId22"/>
    <p:sldId id="381" r:id="rId23"/>
    <p:sldId id="351" r:id="rId24"/>
    <p:sldId id="35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6" autoAdjust="0"/>
    <p:restoredTop sz="94660"/>
  </p:normalViewPr>
  <p:slideViewPr>
    <p:cSldViewPr snapToGrid="0">
      <p:cViewPr>
        <p:scale>
          <a:sx n="66" d="100"/>
          <a:sy n="66" d="100"/>
        </p:scale>
        <p:origin x="15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2355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文本占位符 2355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193C34B-3927-4E3E-A365-9FF072AB584E}" type="slidenum">
              <a:rPr lang="en-US" altLang="zh-CN" sz="1200">
                <a:solidFill>
                  <a:srgbClr val="000000"/>
                </a:solidFill>
              </a:rPr>
              <a:pPr algn="r" eaLnBrk="1" hangingPunct="1"/>
              <a:t>8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634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98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26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25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75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789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504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5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4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8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1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07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9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0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89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468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7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4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32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69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=""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52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0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3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77C12-23BB-41AB-9736-401CEE738D52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9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4.wav"/><Relationship Id="rId12" Type="http://schemas.openxmlformats.org/officeDocument/2006/relationships/image" Target="../media/image21.png"/><Relationship Id="rId17" Type="http://schemas.openxmlformats.org/officeDocument/2006/relationships/image" Target="../media/image23.wmf"/><Relationship Id="rId2" Type="http://schemas.openxmlformats.org/officeDocument/2006/relationships/audio" Target="../media/media3.mp3"/><Relationship Id="rId16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6.wav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6.wav"/><Relationship Id="rId12" Type="http://schemas.openxmlformats.org/officeDocument/2006/relationships/image" Target="../media/image21.png"/><Relationship Id="rId17" Type="http://schemas.openxmlformats.org/officeDocument/2006/relationships/image" Target="../media/image23.wmf"/><Relationship Id="rId2" Type="http://schemas.openxmlformats.org/officeDocument/2006/relationships/audio" Target="../media/media3.mp3"/><Relationship Id="rId16" Type="http://schemas.openxmlformats.org/officeDocument/2006/relationships/image" Target="../media/image20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3.wav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6.wav"/><Relationship Id="rId12" Type="http://schemas.openxmlformats.org/officeDocument/2006/relationships/image" Target="../media/image21.png"/><Relationship Id="rId17" Type="http://schemas.openxmlformats.org/officeDocument/2006/relationships/image" Target="../media/image23.wmf"/><Relationship Id="rId2" Type="http://schemas.openxmlformats.org/officeDocument/2006/relationships/audio" Target="../media/media3.mp3"/><Relationship Id="rId16" Type="http://schemas.openxmlformats.org/officeDocument/2006/relationships/image" Target="../media/image20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3.wav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6.wav"/><Relationship Id="rId12" Type="http://schemas.openxmlformats.org/officeDocument/2006/relationships/image" Target="../media/image21.png"/><Relationship Id="rId17" Type="http://schemas.openxmlformats.org/officeDocument/2006/relationships/image" Target="../media/image23.wmf"/><Relationship Id="rId2" Type="http://schemas.openxmlformats.org/officeDocument/2006/relationships/audio" Target="../media/media3.mp3"/><Relationship Id="rId16" Type="http://schemas.openxmlformats.org/officeDocument/2006/relationships/image" Target="../media/image20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3.wav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037593" y="1648606"/>
            <a:ext cx="1011687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Hai con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dê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7 Conector recto">
            <a:extLst>
              <a:ext uri="{FF2B5EF4-FFF2-40B4-BE49-F238E27FC236}">
                <a16:creationId xmlns="" xmlns:a16="http://schemas.microsoft.com/office/drawing/2014/main" id="{4C306799-64C3-4573-A84A-7A789475D00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BE75C9C-979A-4365-A1B9-0C303CEBDF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54291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9 Imagen">
            <a:extLst>
              <a:ext uri="{FF2B5EF4-FFF2-40B4-BE49-F238E27FC236}">
                <a16:creationId xmlns="" xmlns:a16="http://schemas.microsoft.com/office/drawing/2014/main" id="{9E615E76-374E-486B-9BD0-84407D40A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Coupe">
            <a:hlinkClick r:id="" action="ppaction://media"/>
            <a:extLst>
              <a:ext uri="{FF2B5EF4-FFF2-40B4-BE49-F238E27FC236}">
                <a16:creationId xmlns="" xmlns:a16="http://schemas.microsoft.com/office/drawing/2014/main" id="{A01AD2DB-1B6E-4116-9B05-89B6516A03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="" xmlns:a16="http://schemas.microsoft.com/office/drawing/2014/main" id="{145F3548-70A7-4912-A637-4BF29F7F8549}"/>
              </a:ext>
            </a:extLst>
          </p:cNvPr>
          <p:cNvSpPr/>
          <p:nvPr/>
        </p:nvSpPr>
        <p:spPr>
          <a:xfrm>
            <a:off x="211016" y="542919"/>
            <a:ext cx="11980984" cy="3796801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00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Click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đương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449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DF29DE7-2F51-49D1-9045-4E78A49C90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76562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pprehensive_at_Best">
            <a:hlinkClick r:id="" action="ppaction://media"/>
            <a:extLst>
              <a:ext uri="{FF2B5EF4-FFF2-40B4-BE49-F238E27FC236}">
                <a16:creationId xmlns="" xmlns:a16="http://schemas.microsoft.com/office/drawing/2014/main" id="{E059F1E7-5E76-4F57-B8B5-38BC9C836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4" name="Đội B">
            <a:extLst>
              <a:ext uri="{FF2B5EF4-FFF2-40B4-BE49-F238E27FC236}">
                <a16:creationId xmlns="" xmlns:a16="http://schemas.microsoft.com/office/drawing/2014/main" id="{B0B3B0E5-4A2C-40F7-8A06-F1C372026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="" xmlns:a16="http://schemas.microsoft.com/office/drawing/2014/main" id="{310990A6-37C6-4BB0-A789-EB540272B5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74135" y="5213684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="" xmlns:a16="http://schemas.microsoft.com/office/drawing/2014/main" id="{D3C07732-06D9-43B5-93B6-6FE75E2CC025}"/>
              </a:ext>
            </a:extLst>
          </p:cNvPr>
          <p:cNvSpPr/>
          <p:nvPr/>
        </p:nvSpPr>
        <p:spPr>
          <a:xfrm>
            <a:off x="424478" y="894697"/>
            <a:ext cx="11658600" cy="339261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="" xmlns:a16="http://schemas.microsoft.com/office/drawing/2014/main" id="{7FE5A97E-8026-4835-A91F-02EE64B440B9}"/>
              </a:ext>
            </a:extLst>
          </p:cNvPr>
          <p:cNvSpPr/>
          <p:nvPr/>
        </p:nvSpPr>
        <p:spPr>
          <a:xfrm>
            <a:off x="5067802" y="460744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="" xmlns:a16="http://schemas.microsoft.com/office/drawing/2014/main" id="{DBA6C7AE-319F-448E-8CA3-6151DFDF515D}"/>
              </a:ext>
            </a:extLst>
          </p:cNvPr>
          <p:cNvSpPr/>
          <p:nvPr/>
        </p:nvSpPr>
        <p:spPr>
          <a:xfrm>
            <a:off x="6475907" y="1124815"/>
            <a:ext cx="5378571" cy="298731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: 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Hai con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dê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qua 1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cầu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Oval 176">
            <a:extLst>
              <a:ext uri="{FF2B5EF4-FFF2-40B4-BE49-F238E27FC236}">
                <a16:creationId xmlns="" xmlns:a16="http://schemas.microsoft.com/office/drawing/2014/main" id="{CD3EA348-026F-4DE1-8A27-9C194E469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cxnSp>
        <p:nvCxnSpPr>
          <p:cNvPr id="11" name="7 Conector recto">
            <a:extLst>
              <a:ext uri="{FF2B5EF4-FFF2-40B4-BE49-F238E27FC236}">
                <a16:creationId xmlns="" xmlns:a16="http://schemas.microsoft.com/office/drawing/2014/main" id="{71364F8A-698D-4AFC-94EA-49FB2A4B2A01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ảnh kéo">
            <a:extLst>
              <a:ext uri="{FF2B5EF4-FFF2-40B4-BE49-F238E27FC236}">
                <a16:creationId xmlns="" xmlns:a16="http://schemas.microsoft.com/office/drawing/2014/main" id="{AAFC8A4A-4255-4F55-8F60-40BC309CCB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15" descr="ALRMCLOK">
            <a:extLst>
              <a:ext uri="{FF2B5EF4-FFF2-40B4-BE49-F238E27FC236}">
                <a16:creationId xmlns="" xmlns:a16="http://schemas.microsoft.com/office/drawing/2014/main" id="{A955BB43-C5CC-40B1-B388-F64A9AEF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2" y="41461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="" xmlns:a16="http://schemas.microsoft.com/office/drawing/2014/main" id="{954F3EB7-5549-4D21-B319-51B21C03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="" xmlns:a16="http://schemas.microsoft.com/office/drawing/2014/main" id="{613E5612-A34C-4AFB-A2A9-AE2E67C81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="" xmlns:a16="http://schemas.microsoft.com/office/drawing/2014/main" id="{E2DE8C60-43D3-47A8-8483-A17CBAEB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="" xmlns:a16="http://schemas.microsoft.com/office/drawing/2014/main" id="{22A31BA7-A4DB-431B-B1EE-1B656B323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="" xmlns:a16="http://schemas.microsoft.com/office/drawing/2014/main" id="{0DA28B8F-75EB-463C-B7FD-2E791B575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="" xmlns:a16="http://schemas.microsoft.com/office/drawing/2014/main" id="{F16E23F6-7A55-48DF-B28D-717D8464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="" xmlns:a16="http://schemas.microsoft.com/office/drawing/2014/main" id="{2B38B7AA-A257-4F5D-81B9-1976091C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="" xmlns:a16="http://schemas.microsoft.com/office/drawing/2014/main" id="{5C76D604-A19B-44BD-A872-5D84C39E6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="" xmlns:a16="http://schemas.microsoft.com/office/drawing/2014/main" id="{CC68FF81-40F2-4573-982C-572C67E90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="" xmlns:a16="http://schemas.microsoft.com/office/drawing/2014/main" id="{F5A92E97-406D-47B8-98B4-082B91297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="" xmlns:a16="http://schemas.microsoft.com/office/drawing/2014/main" id="{024FC605-DC3D-4606-B310-D9A3D69BF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="" xmlns:a16="http://schemas.microsoft.com/office/drawing/2014/main" id="{02BD4DD7-FDBC-4CDC-9E90-3B079EC7D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="" xmlns:a16="http://schemas.microsoft.com/office/drawing/2014/main" id="{139E67B5-84B8-4668-87C7-226AB982B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="" xmlns:a16="http://schemas.microsoft.com/office/drawing/2014/main" id="{00F4605C-FFDD-4861-BAF4-5D9060EF2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="" xmlns:a16="http://schemas.microsoft.com/office/drawing/2014/main" id="{4ACE53F4-98BD-4262-BCCA-1DE1AFC15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="" xmlns:a16="http://schemas.microsoft.com/office/drawing/2014/main" id="{0F82E432-3306-41E1-A210-414A4D59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Picture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85" y="945685"/>
            <a:ext cx="4020853" cy="327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27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287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=""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728" y="41718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=""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8526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=""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=""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=""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1042649"/>
            <a:ext cx="11258266" cy="322587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=""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5066207" y="521666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=""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414498" y="1421306"/>
            <a:ext cx="5234934" cy="24685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: </a:t>
            </a:r>
          </a:p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Hai con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chịu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nhường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4" name="Apprehensive_at_Best">
            <a:hlinkClick r:id="" action="ppaction://media"/>
            <a:extLst>
              <a:ext uri="{FF2B5EF4-FFF2-40B4-BE49-F238E27FC236}">
                <a16:creationId xmlns="" xmlns:a16="http://schemas.microsoft.com/office/drawing/2014/main" id="{74388A3A-664C-4B30-A073-2A4F1EEED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5" name="Picture 115" descr="ALRMCLOK">
            <a:extLst>
              <a:ext uri="{FF2B5EF4-FFF2-40B4-BE49-F238E27FC236}">
                <a16:creationId xmlns="" xmlns:a16="http://schemas.microsoft.com/office/drawing/2014/main" id="{29D3FF2D-F22D-40A9-BF5E-FA08D65B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3949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="" xmlns:a16="http://schemas.microsoft.com/office/drawing/2014/main" id="{062FD42D-1B26-45D0-8E86-16720EEFF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="" xmlns:a16="http://schemas.microsoft.com/office/drawing/2014/main" id="{3B094BAE-CF99-4C77-86B0-93F0D8F95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="" xmlns:a16="http://schemas.microsoft.com/office/drawing/2014/main" id="{F31C9DC6-58AD-4057-B8A5-CB035A64B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="" xmlns:a16="http://schemas.microsoft.com/office/drawing/2014/main" id="{1D944CFB-23A4-4A25-AC72-11D78D65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="" xmlns:a16="http://schemas.microsoft.com/office/drawing/2014/main" id="{1915B119-0D0F-4E5A-A2D6-C249DC0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="" xmlns:a16="http://schemas.microsoft.com/office/drawing/2014/main" id="{4478AE9B-65C8-4576-B9EC-92A31A214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="" xmlns:a16="http://schemas.microsoft.com/office/drawing/2014/main" id="{EE1FB433-5C8E-4470-A3DA-702DE9BAE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="" xmlns:a16="http://schemas.microsoft.com/office/drawing/2014/main" id="{D4AB026D-38DD-4466-967F-1A672A8C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="" xmlns:a16="http://schemas.microsoft.com/office/drawing/2014/main" id="{3F54214A-BABA-471F-B8EA-365019AC8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="" xmlns:a16="http://schemas.microsoft.com/office/drawing/2014/main" id="{F6E527FD-AC7C-4BB3-A263-6072BB2E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="" xmlns:a16="http://schemas.microsoft.com/office/drawing/2014/main" id="{2A6AA6BC-1F84-4ABC-A3C6-E0D0B46C5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="" xmlns:a16="http://schemas.microsoft.com/office/drawing/2014/main" id="{3703DD3B-1B3A-4FE9-A165-1485ED5F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="" xmlns:a16="http://schemas.microsoft.com/office/drawing/2014/main" id="{12C21113-FD07-4D8C-869C-C0D07296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="" xmlns:a16="http://schemas.microsoft.com/office/drawing/2014/main" id="{78B17057-8CCE-476F-8892-CA9FE026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="" xmlns:a16="http://schemas.microsoft.com/office/drawing/2014/main" id="{FC67C6ED-A0FE-41F6-A6C3-0B83E1576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="" xmlns:a16="http://schemas.microsoft.com/office/drawing/2014/main" id="{039A9CE7-0E07-4567-98D0-F8755D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Content Placeholder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91" y="844870"/>
            <a:ext cx="3703077" cy="342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2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=""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=""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=""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=""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=""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33400" y="969403"/>
            <a:ext cx="11258266" cy="329969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=""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956980" y="466417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=""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475907" y="1324327"/>
            <a:ext cx="5182693" cy="25749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húc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=""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=""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=""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=""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=""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=""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=""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=""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=""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=""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=""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=""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=""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=""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=""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=""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=""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=""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4" name="Content Placeholder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17" y="969403"/>
            <a:ext cx="3537010" cy="330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2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=""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=""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=""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=""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=""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97751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=""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973189" y="477293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=""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171107" y="1590519"/>
            <a:ext cx="5501634" cy="213684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: </a:t>
            </a:r>
          </a:p>
          <a:p>
            <a:pPr algn="ctr">
              <a:defRPr/>
            </a:pP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rơi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xuống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suối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=""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=""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=""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=""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=""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=""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=""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=""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=""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=""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=""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=""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=""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=""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=""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=""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=""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=""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Picture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472" y="986210"/>
            <a:ext cx="3311372" cy="340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9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266"/>
            <a:ext cx="12192000" cy="64187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27" y="439266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5867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16496" y="3381754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98936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35" y="421579"/>
            <a:ext cx="11200482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55023" y="3722817"/>
            <a:ext cx="8416447" cy="1517823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NGHE KỂ LẠI</a:t>
            </a:r>
          </a:p>
        </p:txBody>
      </p:sp>
    </p:spTree>
    <p:extLst>
      <p:ext uri="{BB962C8B-B14F-4D97-AF65-F5344CB8AC3E}">
        <p14:creationId xmlns:p14="http://schemas.microsoft.com/office/powerpoint/2010/main" val="229141553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C HAI CON DÊ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9980"/>
            <a:ext cx="12192000" cy="64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1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71344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97273" y="4125221"/>
            <a:ext cx="7657231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KỂ CHUYỆN</a:t>
            </a:r>
            <a:endParaRPr lang="en-US" sz="7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45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927" y="513460"/>
            <a:ext cx="9218843" cy="6344540"/>
          </a:xfrm>
        </p:spPr>
      </p:pic>
    </p:spTree>
    <p:extLst>
      <p:ext uri="{BB962C8B-B14F-4D97-AF65-F5344CB8AC3E}">
        <p14:creationId xmlns:p14="http://schemas.microsoft.com/office/powerpoint/2010/main" val="416296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57" y="54920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46973" y="3801166"/>
            <a:ext cx="7657231" cy="1394713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179628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09" y="71344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20457" y="4241335"/>
            <a:ext cx="8249143" cy="1056158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THI KỂ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42371692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881" y="416689"/>
            <a:ext cx="9311440" cy="6344540"/>
          </a:xfrm>
        </p:spPr>
      </p:pic>
    </p:spTree>
    <p:extLst>
      <p:ext uri="{BB962C8B-B14F-4D97-AF65-F5344CB8AC3E}">
        <p14:creationId xmlns:p14="http://schemas.microsoft.com/office/powerpoint/2010/main" val="26944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6803" descr="PPT素材-0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85" y="579181"/>
            <a:ext cx="11319029" cy="569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218913" y="2472730"/>
            <a:ext cx="7750206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600" b="1" dirty="0" err="1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Câu</a:t>
            </a:r>
            <a:r>
              <a:rPr lang="en-US" sz="6600" b="1" dirty="0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chuyện</a:t>
            </a:r>
            <a:r>
              <a:rPr lang="en-US" sz="6600" b="1" dirty="0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giúp</a:t>
            </a:r>
            <a:r>
              <a:rPr lang="en-US" sz="6600" b="1" dirty="0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em</a:t>
            </a:r>
            <a:r>
              <a:rPr lang="en-US" sz="6600" b="1" dirty="0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hiểu</a:t>
            </a:r>
            <a:r>
              <a:rPr lang="en-US" sz="6600" b="1" dirty="0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điều</a:t>
            </a:r>
            <a:r>
              <a:rPr lang="en-US" sz="6600" b="1" dirty="0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gì</a:t>
            </a:r>
            <a:r>
              <a:rPr lang="en-US" sz="6600" b="1" dirty="0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360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59" y="840897"/>
            <a:ext cx="1525010" cy="2729768"/>
          </a:xfrm>
          <a:prstGeom prst="rect">
            <a:avLst/>
          </a:prstGeom>
        </p:spPr>
      </p:pic>
      <p:pic>
        <p:nvPicPr>
          <p:cNvPr id="7" name="图片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66" y="3659630"/>
            <a:ext cx="11936455" cy="2652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0893" y="2790943"/>
            <a:ext cx="10321769" cy="1400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2574870" y="1595799"/>
            <a:ext cx="1864143" cy="1403176"/>
            <a:chOff x="5337376" y="3832625"/>
            <a:chExt cx="1864191" cy="1403213"/>
          </a:xfrm>
        </p:grpSpPr>
        <p:sp>
          <p:nvSpPr>
            <p:cNvPr id="13" name="Freeform: Shape 26">
              <a:extLst>
                <a:ext uri="{FF2B5EF4-FFF2-40B4-BE49-F238E27FC236}">
                  <a16:creationId xmlns=""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Freeform: Shape 27">
              <a:extLst>
                <a:ext uri="{FF2B5EF4-FFF2-40B4-BE49-F238E27FC236}">
                  <a16:creationId xmlns=""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Freeform: Shape 28">
              <a:extLst>
                <a:ext uri="{FF2B5EF4-FFF2-40B4-BE49-F238E27FC236}">
                  <a16:creationId xmlns=""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=""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Freeform: Shape 30">
              <a:extLst>
                <a:ext uri="{FF2B5EF4-FFF2-40B4-BE49-F238E27FC236}">
                  <a16:creationId xmlns=""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Freeform: Shape 31">
              <a:extLst>
                <a:ext uri="{FF2B5EF4-FFF2-40B4-BE49-F238E27FC236}">
                  <a16:creationId xmlns=""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: Shape 32">
              <a:extLst>
                <a:ext uri="{FF2B5EF4-FFF2-40B4-BE49-F238E27FC236}">
                  <a16:creationId xmlns=""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: Shape 33">
              <a:extLst>
                <a:ext uri="{FF2B5EF4-FFF2-40B4-BE49-F238E27FC236}">
                  <a16:creationId xmlns=""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: Shape 34">
              <a:extLst>
                <a:ext uri="{FF2B5EF4-FFF2-40B4-BE49-F238E27FC236}">
                  <a16:creationId xmlns=""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=""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: Shape 36">
              <a:extLst>
                <a:ext uri="{FF2B5EF4-FFF2-40B4-BE49-F238E27FC236}">
                  <a16:creationId xmlns=""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: Shape 37">
              <a:extLst>
                <a:ext uri="{FF2B5EF4-FFF2-40B4-BE49-F238E27FC236}">
                  <a16:creationId xmlns=""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: Shape 38">
              <a:extLst>
                <a:ext uri="{FF2B5EF4-FFF2-40B4-BE49-F238E27FC236}">
                  <a16:creationId xmlns=""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: Shape 39">
              <a:extLst>
                <a:ext uri="{FF2B5EF4-FFF2-40B4-BE49-F238E27FC236}">
                  <a16:creationId xmlns=""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: Shape 40">
              <a:extLst>
                <a:ext uri="{FF2B5EF4-FFF2-40B4-BE49-F238E27FC236}">
                  <a16:creationId xmlns=""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: Shape 41">
              <a:extLst>
                <a:ext uri="{FF2B5EF4-FFF2-40B4-BE49-F238E27FC236}">
                  <a16:creationId xmlns=""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: Shape 42">
              <a:extLst>
                <a:ext uri="{FF2B5EF4-FFF2-40B4-BE49-F238E27FC236}">
                  <a16:creationId xmlns=""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: Shape 43">
              <a:extLst>
                <a:ext uri="{FF2B5EF4-FFF2-40B4-BE49-F238E27FC236}">
                  <a16:creationId xmlns=""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: Shape 44">
              <a:extLst>
                <a:ext uri="{FF2B5EF4-FFF2-40B4-BE49-F238E27FC236}">
                  <a16:creationId xmlns=""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: Shape 45">
              <a:extLst>
                <a:ext uri="{FF2B5EF4-FFF2-40B4-BE49-F238E27FC236}">
                  <a16:creationId xmlns=""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: Shape 46">
              <a:extLst>
                <a:ext uri="{FF2B5EF4-FFF2-40B4-BE49-F238E27FC236}">
                  <a16:creationId xmlns=""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: Shape 47">
              <a:extLst>
                <a:ext uri="{FF2B5EF4-FFF2-40B4-BE49-F238E27FC236}">
                  <a16:creationId xmlns=""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: Shape 48">
              <a:extLst>
                <a:ext uri="{FF2B5EF4-FFF2-40B4-BE49-F238E27FC236}">
                  <a16:creationId xmlns=""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: Shape 49">
              <a:extLst>
                <a:ext uri="{FF2B5EF4-FFF2-40B4-BE49-F238E27FC236}">
                  <a16:creationId xmlns=""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: Shape 50">
              <a:extLst>
                <a:ext uri="{FF2B5EF4-FFF2-40B4-BE49-F238E27FC236}">
                  <a16:creationId xmlns=""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: Shape 51">
              <a:extLst>
                <a:ext uri="{FF2B5EF4-FFF2-40B4-BE49-F238E27FC236}">
                  <a16:creationId xmlns=""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: Shape 52">
              <a:extLst>
                <a:ext uri="{FF2B5EF4-FFF2-40B4-BE49-F238E27FC236}">
                  <a16:creationId xmlns=""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: Shape 53">
              <a:extLst>
                <a:ext uri="{FF2B5EF4-FFF2-40B4-BE49-F238E27FC236}">
                  <a16:creationId xmlns=""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2" name="Freeform: Shape 54">
              <a:extLst>
                <a:ext uri="{FF2B5EF4-FFF2-40B4-BE49-F238E27FC236}">
                  <a16:creationId xmlns=""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3" name="Freeform: Shape 55">
              <a:extLst>
                <a:ext uri="{FF2B5EF4-FFF2-40B4-BE49-F238E27FC236}">
                  <a16:creationId xmlns=""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4" name="Freeform: Shape 56">
              <a:extLst>
                <a:ext uri="{FF2B5EF4-FFF2-40B4-BE49-F238E27FC236}">
                  <a16:creationId xmlns=""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5" name="Freeform: Shape 57">
              <a:extLst>
                <a:ext uri="{FF2B5EF4-FFF2-40B4-BE49-F238E27FC236}">
                  <a16:creationId xmlns=""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6" name="Freeform: Shape 58">
              <a:extLst>
                <a:ext uri="{FF2B5EF4-FFF2-40B4-BE49-F238E27FC236}">
                  <a16:creationId xmlns=""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7" name="Freeform: Shape 59">
              <a:extLst>
                <a:ext uri="{FF2B5EF4-FFF2-40B4-BE49-F238E27FC236}">
                  <a16:creationId xmlns=""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Freeform: Shape 60">
              <a:extLst>
                <a:ext uri="{FF2B5EF4-FFF2-40B4-BE49-F238E27FC236}">
                  <a16:creationId xmlns=""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9" name="Freeform: Shape 61">
              <a:extLst>
                <a:ext uri="{FF2B5EF4-FFF2-40B4-BE49-F238E27FC236}">
                  <a16:creationId xmlns=""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0" name="Freeform: Shape 62">
              <a:extLst>
                <a:ext uri="{FF2B5EF4-FFF2-40B4-BE49-F238E27FC236}">
                  <a16:creationId xmlns=""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1" name="Freeform: Shape 63">
              <a:extLst>
                <a:ext uri="{FF2B5EF4-FFF2-40B4-BE49-F238E27FC236}">
                  <a16:creationId xmlns=""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2" name="Freeform: Shape 64">
              <a:extLst>
                <a:ext uri="{FF2B5EF4-FFF2-40B4-BE49-F238E27FC236}">
                  <a16:creationId xmlns=""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3" name="Freeform: Shape 65">
              <a:extLst>
                <a:ext uri="{FF2B5EF4-FFF2-40B4-BE49-F238E27FC236}">
                  <a16:creationId xmlns=""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4" name="Freeform: Shape 66">
              <a:extLst>
                <a:ext uri="{FF2B5EF4-FFF2-40B4-BE49-F238E27FC236}">
                  <a16:creationId xmlns=""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Freeform: Shape 67">
              <a:extLst>
                <a:ext uri="{FF2B5EF4-FFF2-40B4-BE49-F238E27FC236}">
                  <a16:creationId xmlns=""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5326419" y="310560"/>
            <a:ext cx="1864143" cy="1403176"/>
            <a:chOff x="5337376" y="3832625"/>
            <a:chExt cx="1864191" cy="1403213"/>
          </a:xfrm>
        </p:grpSpPr>
        <p:sp>
          <p:nvSpPr>
            <p:cNvPr id="57" name="Freeform: Shape 26">
              <a:extLst>
                <a:ext uri="{FF2B5EF4-FFF2-40B4-BE49-F238E27FC236}">
                  <a16:creationId xmlns=""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8" name="Freeform: Shape 27">
              <a:extLst>
                <a:ext uri="{FF2B5EF4-FFF2-40B4-BE49-F238E27FC236}">
                  <a16:creationId xmlns=""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9" name="Freeform: Shape 28">
              <a:extLst>
                <a:ext uri="{FF2B5EF4-FFF2-40B4-BE49-F238E27FC236}">
                  <a16:creationId xmlns=""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0" name="Freeform: Shape 29">
              <a:extLst>
                <a:ext uri="{FF2B5EF4-FFF2-40B4-BE49-F238E27FC236}">
                  <a16:creationId xmlns=""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1" name="Freeform: Shape 30">
              <a:extLst>
                <a:ext uri="{FF2B5EF4-FFF2-40B4-BE49-F238E27FC236}">
                  <a16:creationId xmlns=""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2" name="Freeform: Shape 31">
              <a:extLst>
                <a:ext uri="{FF2B5EF4-FFF2-40B4-BE49-F238E27FC236}">
                  <a16:creationId xmlns=""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3" name="Freeform: Shape 32">
              <a:extLst>
                <a:ext uri="{FF2B5EF4-FFF2-40B4-BE49-F238E27FC236}">
                  <a16:creationId xmlns=""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4" name="Freeform: Shape 33">
              <a:extLst>
                <a:ext uri="{FF2B5EF4-FFF2-40B4-BE49-F238E27FC236}">
                  <a16:creationId xmlns=""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5" name="Freeform: Shape 34">
              <a:extLst>
                <a:ext uri="{FF2B5EF4-FFF2-40B4-BE49-F238E27FC236}">
                  <a16:creationId xmlns=""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6" name="Freeform: Shape 35">
              <a:extLst>
                <a:ext uri="{FF2B5EF4-FFF2-40B4-BE49-F238E27FC236}">
                  <a16:creationId xmlns=""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7" name="Freeform: Shape 36">
              <a:extLst>
                <a:ext uri="{FF2B5EF4-FFF2-40B4-BE49-F238E27FC236}">
                  <a16:creationId xmlns=""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Freeform: Shape 37">
              <a:extLst>
                <a:ext uri="{FF2B5EF4-FFF2-40B4-BE49-F238E27FC236}">
                  <a16:creationId xmlns=""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9" name="Freeform: Shape 38">
              <a:extLst>
                <a:ext uri="{FF2B5EF4-FFF2-40B4-BE49-F238E27FC236}">
                  <a16:creationId xmlns=""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0" name="Freeform: Shape 39">
              <a:extLst>
                <a:ext uri="{FF2B5EF4-FFF2-40B4-BE49-F238E27FC236}">
                  <a16:creationId xmlns=""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1" name="Freeform: Shape 40">
              <a:extLst>
                <a:ext uri="{FF2B5EF4-FFF2-40B4-BE49-F238E27FC236}">
                  <a16:creationId xmlns=""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2" name="Freeform: Shape 41">
              <a:extLst>
                <a:ext uri="{FF2B5EF4-FFF2-40B4-BE49-F238E27FC236}">
                  <a16:creationId xmlns=""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3" name="Freeform: Shape 42">
              <a:extLst>
                <a:ext uri="{FF2B5EF4-FFF2-40B4-BE49-F238E27FC236}">
                  <a16:creationId xmlns=""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4" name="Freeform: Shape 43">
              <a:extLst>
                <a:ext uri="{FF2B5EF4-FFF2-40B4-BE49-F238E27FC236}">
                  <a16:creationId xmlns=""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5" name="Freeform: Shape 44">
              <a:extLst>
                <a:ext uri="{FF2B5EF4-FFF2-40B4-BE49-F238E27FC236}">
                  <a16:creationId xmlns=""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6" name="Freeform: Shape 45">
              <a:extLst>
                <a:ext uri="{FF2B5EF4-FFF2-40B4-BE49-F238E27FC236}">
                  <a16:creationId xmlns=""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7" name="Freeform: Shape 46">
              <a:extLst>
                <a:ext uri="{FF2B5EF4-FFF2-40B4-BE49-F238E27FC236}">
                  <a16:creationId xmlns=""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8" name="Freeform: Shape 47">
              <a:extLst>
                <a:ext uri="{FF2B5EF4-FFF2-40B4-BE49-F238E27FC236}">
                  <a16:creationId xmlns=""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9" name="Freeform: Shape 48">
              <a:extLst>
                <a:ext uri="{FF2B5EF4-FFF2-40B4-BE49-F238E27FC236}">
                  <a16:creationId xmlns=""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0" name="Freeform: Shape 49">
              <a:extLst>
                <a:ext uri="{FF2B5EF4-FFF2-40B4-BE49-F238E27FC236}">
                  <a16:creationId xmlns=""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1" name="Freeform: Shape 50">
              <a:extLst>
                <a:ext uri="{FF2B5EF4-FFF2-40B4-BE49-F238E27FC236}">
                  <a16:creationId xmlns=""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2" name="Freeform: Shape 51">
              <a:extLst>
                <a:ext uri="{FF2B5EF4-FFF2-40B4-BE49-F238E27FC236}">
                  <a16:creationId xmlns=""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3" name="Freeform: Shape 52">
              <a:extLst>
                <a:ext uri="{FF2B5EF4-FFF2-40B4-BE49-F238E27FC236}">
                  <a16:creationId xmlns=""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4" name="Freeform: Shape 53">
              <a:extLst>
                <a:ext uri="{FF2B5EF4-FFF2-40B4-BE49-F238E27FC236}">
                  <a16:creationId xmlns=""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5" name="Freeform: Shape 54">
              <a:extLst>
                <a:ext uri="{FF2B5EF4-FFF2-40B4-BE49-F238E27FC236}">
                  <a16:creationId xmlns=""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6" name="Freeform: Shape 55">
              <a:extLst>
                <a:ext uri="{FF2B5EF4-FFF2-40B4-BE49-F238E27FC236}">
                  <a16:creationId xmlns=""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7" name="Freeform: Shape 56">
              <a:extLst>
                <a:ext uri="{FF2B5EF4-FFF2-40B4-BE49-F238E27FC236}">
                  <a16:creationId xmlns=""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8" name="Freeform: Shape 57">
              <a:extLst>
                <a:ext uri="{FF2B5EF4-FFF2-40B4-BE49-F238E27FC236}">
                  <a16:creationId xmlns=""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9" name="Freeform: Shape 58">
              <a:extLst>
                <a:ext uri="{FF2B5EF4-FFF2-40B4-BE49-F238E27FC236}">
                  <a16:creationId xmlns=""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0" name="Freeform: Shape 59">
              <a:extLst>
                <a:ext uri="{FF2B5EF4-FFF2-40B4-BE49-F238E27FC236}">
                  <a16:creationId xmlns=""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1" name="Freeform: Shape 60">
              <a:extLst>
                <a:ext uri="{FF2B5EF4-FFF2-40B4-BE49-F238E27FC236}">
                  <a16:creationId xmlns=""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2" name="Freeform: Shape 61">
              <a:extLst>
                <a:ext uri="{FF2B5EF4-FFF2-40B4-BE49-F238E27FC236}">
                  <a16:creationId xmlns=""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3" name="Freeform: Shape 62">
              <a:extLst>
                <a:ext uri="{FF2B5EF4-FFF2-40B4-BE49-F238E27FC236}">
                  <a16:creationId xmlns=""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4" name="Freeform: Shape 63">
              <a:extLst>
                <a:ext uri="{FF2B5EF4-FFF2-40B4-BE49-F238E27FC236}">
                  <a16:creationId xmlns=""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5" name="Freeform: Shape 64">
              <a:extLst>
                <a:ext uri="{FF2B5EF4-FFF2-40B4-BE49-F238E27FC236}">
                  <a16:creationId xmlns=""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6" name="Freeform: Shape 65">
              <a:extLst>
                <a:ext uri="{FF2B5EF4-FFF2-40B4-BE49-F238E27FC236}">
                  <a16:creationId xmlns=""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7" name="Freeform: Shape 66">
              <a:extLst>
                <a:ext uri="{FF2B5EF4-FFF2-40B4-BE49-F238E27FC236}">
                  <a16:creationId xmlns=""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8" name="Freeform: Shape 67">
              <a:extLst>
                <a:ext uri="{FF2B5EF4-FFF2-40B4-BE49-F238E27FC236}">
                  <a16:creationId xmlns=""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282498" y="1315894"/>
            <a:ext cx="1864143" cy="1403176"/>
            <a:chOff x="5337376" y="3832625"/>
            <a:chExt cx="1864191" cy="1403213"/>
          </a:xfrm>
        </p:grpSpPr>
        <p:sp>
          <p:nvSpPr>
            <p:cNvPr id="100" name="Freeform: Shape 26">
              <a:extLst>
                <a:ext uri="{FF2B5EF4-FFF2-40B4-BE49-F238E27FC236}">
                  <a16:creationId xmlns=""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1" name="Freeform: Shape 27">
              <a:extLst>
                <a:ext uri="{FF2B5EF4-FFF2-40B4-BE49-F238E27FC236}">
                  <a16:creationId xmlns=""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2" name="Freeform: Shape 28">
              <a:extLst>
                <a:ext uri="{FF2B5EF4-FFF2-40B4-BE49-F238E27FC236}">
                  <a16:creationId xmlns=""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3" name="Freeform: Shape 29">
              <a:extLst>
                <a:ext uri="{FF2B5EF4-FFF2-40B4-BE49-F238E27FC236}">
                  <a16:creationId xmlns=""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4" name="Freeform: Shape 30">
              <a:extLst>
                <a:ext uri="{FF2B5EF4-FFF2-40B4-BE49-F238E27FC236}">
                  <a16:creationId xmlns=""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5" name="Freeform: Shape 31">
              <a:extLst>
                <a:ext uri="{FF2B5EF4-FFF2-40B4-BE49-F238E27FC236}">
                  <a16:creationId xmlns=""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6" name="Freeform: Shape 32">
              <a:extLst>
                <a:ext uri="{FF2B5EF4-FFF2-40B4-BE49-F238E27FC236}">
                  <a16:creationId xmlns=""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7" name="Freeform: Shape 33">
              <a:extLst>
                <a:ext uri="{FF2B5EF4-FFF2-40B4-BE49-F238E27FC236}">
                  <a16:creationId xmlns=""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8" name="Freeform: Shape 34">
              <a:extLst>
                <a:ext uri="{FF2B5EF4-FFF2-40B4-BE49-F238E27FC236}">
                  <a16:creationId xmlns=""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9" name="Freeform: Shape 35">
              <a:extLst>
                <a:ext uri="{FF2B5EF4-FFF2-40B4-BE49-F238E27FC236}">
                  <a16:creationId xmlns=""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0" name="Freeform: Shape 36">
              <a:extLst>
                <a:ext uri="{FF2B5EF4-FFF2-40B4-BE49-F238E27FC236}">
                  <a16:creationId xmlns=""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1" name="Freeform: Shape 37">
              <a:extLst>
                <a:ext uri="{FF2B5EF4-FFF2-40B4-BE49-F238E27FC236}">
                  <a16:creationId xmlns=""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2" name="Freeform: Shape 38">
              <a:extLst>
                <a:ext uri="{FF2B5EF4-FFF2-40B4-BE49-F238E27FC236}">
                  <a16:creationId xmlns=""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Freeform: Shape 39">
              <a:extLst>
                <a:ext uri="{FF2B5EF4-FFF2-40B4-BE49-F238E27FC236}">
                  <a16:creationId xmlns=""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4" name="Freeform: Shape 40">
              <a:extLst>
                <a:ext uri="{FF2B5EF4-FFF2-40B4-BE49-F238E27FC236}">
                  <a16:creationId xmlns=""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5" name="Freeform: Shape 41">
              <a:extLst>
                <a:ext uri="{FF2B5EF4-FFF2-40B4-BE49-F238E27FC236}">
                  <a16:creationId xmlns=""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6" name="Freeform: Shape 42">
              <a:extLst>
                <a:ext uri="{FF2B5EF4-FFF2-40B4-BE49-F238E27FC236}">
                  <a16:creationId xmlns=""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7" name="Freeform: Shape 43">
              <a:extLst>
                <a:ext uri="{FF2B5EF4-FFF2-40B4-BE49-F238E27FC236}">
                  <a16:creationId xmlns=""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8" name="Freeform: Shape 44">
              <a:extLst>
                <a:ext uri="{FF2B5EF4-FFF2-40B4-BE49-F238E27FC236}">
                  <a16:creationId xmlns=""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9" name="Freeform: Shape 45">
              <a:extLst>
                <a:ext uri="{FF2B5EF4-FFF2-40B4-BE49-F238E27FC236}">
                  <a16:creationId xmlns=""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0" name="Freeform: Shape 46">
              <a:extLst>
                <a:ext uri="{FF2B5EF4-FFF2-40B4-BE49-F238E27FC236}">
                  <a16:creationId xmlns=""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1" name="Freeform: Shape 47">
              <a:extLst>
                <a:ext uri="{FF2B5EF4-FFF2-40B4-BE49-F238E27FC236}">
                  <a16:creationId xmlns=""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2" name="Freeform: Shape 48">
              <a:extLst>
                <a:ext uri="{FF2B5EF4-FFF2-40B4-BE49-F238E27FC236}">
                  <a16:creationId xmlns=""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3" name="Freeform: Shape 49">
              <a:extLst>
                <a:ext uri="{FF2B5EF4-FFF2-40B4-BE49-F238E27FC236}">
                  <a16:creationId xmlns=""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4" name="Freeform: Shape 50">
              <a:extLst>
                <a:ext uri="{FF2B5EF4-FFF2-40B4-BE49-F238E27FC236}">
                  <a16:creationId xmlns=""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5" name="Freeform: Shape 51">
              <a:extLst>
                <a:ext uri="{FF2B5EF4-FFF2-40B4-BE49-F238E27FC236}">
                  <a16:creationId xmlns=""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6" name="Freeform: Shape 52">
              <a:extLst>
                <a:ext uri="{FF2B5EF4-FFF2-40B4-BE49-F238E27FC236}">
                  <a16:creationId xmlns=""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7" name="Freeform: Shape 53">
              <a:extLst>
                <a:ext uri="{FF2B5EF4-FFF2-40B4-BE49-F238E27FC236}">
                  <a16:creationId xmlns=""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8" name="Freeform: Shape 54">
              <a:extLst>
                <a:ext uri="{FF2B5EF4-FFF2-40B4-BE49-F238E27FC236}">
                  <a16:creationId xmlns=""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9" name="Freeform: Shape 55">
              <a:extLst>
                <a:ext uri="{FF2B5EF4-FFF2-40B4-BE49-F238E27FC236}">
                  <a16:creationId xmlns=""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0" name="Freeform: Shape 56">
              <a:extLst>
                <a:ext uri="{FF2B5EF4-FFF2-40B4-BE49-F238E27FC236}">
                  <a16:creationId xmlns=""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1" name="Freeform: Shape 57">
              <a:extLst>
                <a:ext uri="{FF2B5EF4-FFF2-40B4-BE49-F238E27FC236}">
                  <a16:creationId xmlns=""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2" name="Freeform: Shape 58">
              <a:extLst>
                <a:ext uri="{FF2B5EF4-FFF2-40B4-BE49-F238E27FC236}">
                  <a16:creationId xmlns=""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3" name="Freeform: Shape 59">
              <a:extLst>
                <a:ext uri="{FF2B5EF4-FFF2-40B4-BE49-F238E27FC236}">
                  <a16:creationId xmlns=""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4" name="Freeform: Shape 60">
              <a:extLst>
                <a:ext uri="{FF2B5EF4-FFF2-40B4-BE49-F238E27FC236}">
                  <a16:creationId xmlns=""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5" name="Freeform: Shape 61">
              <a:extLst>
                <a:ext uri="{FF2B5EF4-FFF2-40B4-BE49-F238E27FC236}">
                  <a16:creationId xmlns=""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6" name="Freeform: Shape 62">
              <a:extLst>
                <a:ext uri="{FF2B5EF4-FFF2-40B4-BE49-F238E27FC236}">
                  <a16:creationId xmlns=""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7" name="Freeform: Shape 63">
              <a:extLst>
                <a:ext uri="{FF2B5EF4-FFF2-40B4-BE49-F238E27FC236}">
                  <a16:creationId xmlns=""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8" name="Freeform: Shape 64">
              <a:extLst>
                <a:ext uri="{FF2B5EF4-FFF2-40B4-BE49-F238E27FC236}">
                  <a16:creationId xmlns=""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9" name="Freeform: Shape 65">
              <a:extLst>
                <a:ext uri="{FF2B5EF4-FFF2-40B4-BE49-F238E27FC236}">
                  <a16:creationId xmlns=""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0" name="Freeform: Shape 66">
              <a:extLst>
                <a:ext uri="{FF2B5EF4-FFF2-40B4-BE49-F238E27FC236}">
                  <a16:creationId xmlns=""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1" name="Freeform: Shape 67">
              <a:extLst>
                <a:ext uri="{FF2B5EF4-FFF2-40B4-BE49-F238E27FC236}">
                  <a16:creationId xmlns=""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0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307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888784"/>
            <a:ext cx="8031752" cy="3248629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02889" y="508175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=""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=""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169276"/>
            <a:ext cx="7386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QUAN SÁT VÀ PHỎNG ĐOÁN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15774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9218" y="476459"/>
            <a:ext cx="7713564" cy="565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4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35" y="421579"/>
            <a:ext cx="11200482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94937" y="3866599"/>
            <a:ext cx="8416447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NGHE KỂ CHUYỆN</a:t>
            </a:r>
          </a:p>
        </p:txBody>
      </p:sp>
    </p:spTree>
    <p:extLst>
      <p:ext uri="{BB962C8B-B14F-4D97-AF65-F5344CB8AC3E}">
        <p14:creationId xmlns:p14="http://schemas.microsoft.com/office/powerpoint/2010/main" val="148482937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C HAI CON DÊ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9980"/>
            <a:ext cx="12192000" cy="64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35" y="421579"/>
            <a:ext cx="11200482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42108" y="3896989"/>
            <a:ext cx="8416447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205869220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2" y="514558"/>
            <a:ext cx="11729700" cy="614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/>
          <p:cNvSpPr txBox="1">
            <a:spLocks noChangeArrowheads="1"/>
          </p:cNvSpPr>
          <p:nvPr/>
        </p:nvSpPr>
        <p:spPr bwMode="auto">
          <a:xfrm>
            <a:off x="5587506" y="2481498"/>
            <a:ext cx="5057451" cy="189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000" dirty="0" err="1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Trả</a:t>
            </a:r>
            <a:r>
              <a:rPr lang="en-US" altLang="zh-CN" sz="4000" dirty="0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lời</a:t>
            </a:r>
            <a:r>
              <a:rPr lang="en-US" altLang="zh-CN" sz="4000" dirty="0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câu</a:t>
            </a:r>
            <a:r>
              <a:rPr lang="en-US" altLang="zh-CN" sz="4000" dirty="0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hỏi</a:t>
            </a:r>
            <a:r>
              <a:rPr lang="en-US" altLang="zh-CN" sz="4000" dirty="0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theo</a:t>
            </a:r>
            <a:r>
              <a:rPr lang="en-US" altLang="zh-CN" sz="4000" dirty="0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tranh</a:t>
            </a:r>
            <a:r>
              <a:rPr lang="en-US" altLang="zh-CN" sz="4000" dirty="0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 qua </a:t>
            </a:r>
            <a:r>
              <a:rPr lang="en-US" altLang="zh-CN" sz="4000" dirty="0" err="1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trò</a:t>
            </a:r>
            <a:r>
              <a:rPr lang="en-US" altLang="zh-CN" sz="4000" dirty="0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chơi</a:t>
            </a:r>
            <a:r>
              <a:rPr lang="en-US" altLang="zh-CN" sz="4000" dirty="0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: </a:t>
            </a:r>
            <a:r>
              <a:rPr lang="en-US" altLang="zh-CN" sz="4000" dirty="0">
                <a:solidFill>
                  <a:srgbClr val="FF0000"/>
                </a:solidFill>
                <a:latin typeface="UTM Avo" panose="02040603050506020204" pitchFamily="18" charset="0"/>
                <a:cs typeface="幼圆"/>
              </a:rPr>
              <a:t>“KÉO CO”</a:t>
            </a:r>
          </a:p>
        </p:txBody>
      </p:sp>
      <p:sp>
        <p:nvSpPr>
          <p:cNvPr id="8200" name="文本框 8199"/>
          <p:cNvSpPr txBox="1">
            <a:spLocks noChangeArrowheads="1"/>
          </p:cNvSpPr>
          <p:nvPr/>
        </p:nvSpPr>
        <p:spPr bwMode="auto">
          <a:xfrm>
            <a:off x="1010595" y="2229357"/>
            <a:ext cx="2915229" cy="152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8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幼圆"/>
              </a:rPr>
              <a:t>Cùng</a:t>
            </a:r>
            <a:r>
              <a:rPr lang="en-US" altLang="zh-CN" sz="4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幼圆"/>
              </a:rPr>
              <a:t> </a:t>
            </a:r>
            <a:r>
              <a:rPr lang="en-US" altLang="zh-CN" sz="48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幼圆"/>
              </a:rPr>
              <a:t>bạn</a:t>
            </a:r>
            <a:endParaRPr lang="en-US" altLang="zh-CN" sz="4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cs typeface="幼圆"/>
            </a:endParaRPr>
          </a:p>
        </p:txBody>
      </p:sp>
    </p:spTree>
    <p:extLst>
      <p:ext uri="{BB962C8B-B14F-4D97-AF65-F5344CB8AC3E}">
        <p14:creationId xmlns:p14="http://schemas.microsoft.com/office/powerpoint/2010/main" val="32337868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  <p:bldP spid="8200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7 Conector recto">
            <a:extLst>
              <a:ext uri="{FF2B5EF4-FFF2-40B4-BE49-F238E27FC236}">
                <a16:creationId xmlns="" xmlns:a16="http://schemas.microsoft.com/office/drawing/2014/main" id="{C08D4303-DD97-42D0-A0A9-9A979524503C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2D4FF8-D242-4A94-A65F-5003C6A0D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0" y="386663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9 Imagen">
            <a:extLst>
              <a:ext uri="{FF2B5EF4-FFF2-40B4-BE49-F238E27FC236}">
                <a16:creationId xmlns="" xmlns:a16="http://schemas.microsoft.com/office/drawing/2014/main" id="{ADB29459-4BF5-49B3-A065-099ED5054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C637465-9F12-443D-B8BF-49E1D89EAFA5}"/>
              </a:ext>
            </a:extLst>
          </p:cNvPr>
          <p:cNvSpPr/>
          <p:nvPr/>
        </p:nvSpPr>
        <p:spPr>
          <a:xfrm>
            <a:off x="369400" y="2401088"/>
            <a:ext cx="1152143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4800" dirty="0" err="1">
                <a:ln w="0"/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ln w="0"/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ln w="0"/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ln w="0"/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Kéo</a:t>
            </a:r>
            <a:r>
              <a:rPr lang="en-US" sz="4800" dirty="0">
                <a:ln w="0"/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co"</a:t>
            </a:r>
            <a:endParaRPr lang="en-US" sz="4800" cap="none" spc="0" dirty="0">
              <a:ln w="0"/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upe">
            <a:hlinkClick r:id="" action="ppaction://media"/>
            <a:extLst>
              <a:ext uri="{FF2B5EF4-FFF2-40B4-BE49-F238E27FC236}">
                <a16:creationId xmlns="" xmlns:a16="http://schemas.microsoft.com/office/drawing/2014/main" id="{63B08B32-9CB2-42D9-80B8-A9E5B8148A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6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</TotalTime>
  <Words>341</Words>
  <Application>Microsoft Office PowerPoint</Application>
  <PresentationFormat>Custom</PresentationFormat>
  <Paragraphs>118</Paragraphs>
  <Slides>24</Slides>
  <Notes>7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M0</cp:lastModifiedBy>
  <cp:revision>86</cp:revision>
  <dcterms:created xsi:type="dcterms:W3CDTF">2021-10-30T04:56:06Z</dcterms:created>
  <dcterms:modified xsi:type="dcterms:W3CDTF">2022-09-16T05:25:32Z</dcterms:modified>
</cp:coreProperties>
</file>