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90" r:id="rId2"/>
    <p:sldId id="526" r:id="rId3"/>
    <p:sldId id="525" r:id="rId4"/>
    <p:sldId id="527" r:id="rId5"/>
    <p:sldId id="537" r:id="rId6"/>
    <p:sldId id="538" r:id="rId7"/>
    <p:sldId id="539" r:id="rId8"/>
    <p:sldId id="528" r:id="rId9"/>
    <p:sldId id="530" r:id="rId10"/>
    <p:sldId id="531" r:id="rId11"/>
    <p:sldId id="474" r:id="rId12"/>
    <p:sldId id="532" r:id="rId13"/>
    <p:sldId id="535" r:id="rId14"/>
    <p:sldId id="536" r:id="rId15"/>
    <p:sldId id="533" r:id="rId16"/>
    <p:sldId id="524" r:id="rId17"/>
    <p:sldId id="534" r:id="rId18"/>
    <p:sldId id="540" r:id="rId19"/>
    <p:sldId id="541" r:id="rId20"/>
    <p:sldId id="543" r:id="rId21"/>
    <p:sldId id="544" r:id="rId22"/>
    <p:sldId id="545" r:id="rId23"/>
    <p:sldId id="546" r:id="rId24"/>
    <p:sldId id="547" r:id="rId25"/>
    <p:sldId id="548" r:id="rId26"/>
    <p:sldId id="549" r:id="rId27"/>
    <p:sldId id="550" r:id="rId28"/>
    <p:sldId id="275" r:id="rId29"/>
    <p:sldId id="51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92D05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3BB8851-F048-46F9-ACCC-DBDA022F769D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66654B4-AEF1-46BB-9A74-FFAFED3EC6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94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B43BBD-26CE-5640-EB47-DE5FD9C7B955}"/>
              </a:ext>
            </a:extLst>
          </p:cNvPr>
          <p:cNvSpPr/>
          <p:nvPr userDrawn="1"/>
        </p:nvSpPr>
        <p:spPr>
          <a:xfrm>
            <a:off x="11238807" y="83127"/>
            <a:ext cx="1080655" cy="13882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5907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4805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3136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575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D0BA43-7295-9334-A292-1BC7F3A9B8AC}"/>
              </a:ext>
            </a:extLst>
          </p:cNvPr>
          <p:cNvSpPr/>
          <p:nvPr userDrawn="1"/>
        </p:nvSpPr>
        <p:spPr>
          <a:xfrm>
            <a:off x="11212793" y="0"/>
            <a:ext cx="1080655" cy="13882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12;p7">
            <a:extLst>
              <a:ext uri="{FF2B5EF4-FFF2-40B4-BE49-F238E27FC236}">
                <a16:creationId xmlns:a16="http://schemas.microsoft.com/office/drawing/2014/main" id="{1B6C1D37-D0B6-6D7C-08A3-14C2076D26F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6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14E13AE-0028-488F-4A48-55990761E07E}"/>
              </a:ext>
            </a:extLst>
          </p:cNvPr>
          <p:cNvSpPr/>
          <p:nvPr userDrawn="1"/>
        </p:nvSpPr>
        <p:spPr>
          <a:xfrm>
            <a:off x="11295867" y="36865"/>
            <a:ext cx="1080655" cy="13882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9241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4B7F790E-FEB6-5BE8-E95E-386BBB0275C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121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47337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01F8E5E9-0164-222B-FD09-ECB7827E65D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3080" y="2003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97463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9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61" r:id="rId5"/>
    <p:sldLayoutId id="2147483662" r:id="rId6"/>
    <p:sldLayoutId id="2147483685" r:id="rId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7.gif"/><Relationship Id="rId18" Type="http://schemas.openxmlformats.org/officeDocument/2006/relationships/image" Target="../media/image45.gif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35.png"/><Relationship Id="rId17" Type="http://schemas.openxmlformats.org/officeDocument/2006/relationships/image" Target="../media/image44.gif"/><Relationship Id="rId2" Type="http://schemas.openxmlformats.org/officeDocument/2006/relationships/audio" Target="../media/media5.mp3"/><Relationship Id="rId16" Type="http://schemas.openxmlformats.org/officeDocument/2006/relationships/image" Target="../media/image43.gif"/><Relationship Id="rId20" Type="http://schemas.openxmlformats.org/officeDocument/2006/relationships/image" Target="../media/image41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3.xml"/><Relationship Id="rId5" Type="http://schemas.microsoft.com/office/2007/relationships/media" Target="../media/media7.mp3"/><Relationship Id="rId15" Type="http://schemas.openxmlformats.org/officeDocument/2006/relationships/image" Target="../media/image42.gif"/><Relationship Id="rId10" Type="http://schemas.openxmlformats.org/officeDocument/2006/relationships/audio" Target="../media/media9.mp3"/><Relationship Id="rId19" Type="http://schemas.openxmlformats.org/officeDocument/2006/relationships/image" Target="../media/image40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image" Target="../media/image5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5.gif"/><Relationship Id="rId5" Type="http://schemas.openxmlformats.org/officeDocument/2006/relationships/audio" Target="../media/audio4.wav"/><Relationship Id="rId15" Type="http://schemas.openxmlformats.org/officeDocument/2006/relationships/image" Target="../media/image40.png"/><Relationship Id="rId10" Type="http://schemas.openxmlformats.org/officeDocument/2006/relationships/image" Target="../media/image47.gif"/><Relationship Id="rId4" Type="http://schemas.openxmlformats.org/officeDocument/2006/relationships/audio" Target="../media/audio3.wav"/><Relationship Id="rId9" Type="http://schemas.openxmlformats.org/officeDocument/2006/relationships/image" Target="../media/image36.gif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6.gif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gif"/><Relationship Id="rId11" Type="http://schemas.openxmlformats.org/officeDocument/2006/relationships/image" Target="../media/image48.gif"/><Relationship Id="rId5" Type="http://schemas.openxmlformats.org/officeDocument/2006/relationships/image" Target="../media/image35.png"/><Relationship Id="rId15" Type="http://schemas.openxmlformats.org/officeDocument/2006/relationships/image" Target="../media/image51.gif"/><Relationship Id="rId10" Type="http://schemas.openxmlformats.org/officeDocument/2006/relationships/image" Target="../media/image45.gif"/><Relationship Id="rId4" Type="http://schemas.openxmlformats.org/officeDocument/2006/relationships/audio" Target="../media/audio4.wav"/><Relationship Id="rId9" Type="http://schemas.openxmlformats.org/officeDocument/2006/relationships/image" Target="../media/image47.gif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6.gif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gif"/><Relationship Id="rId11" Type="http://schemas.openxmlformats.org/officeDocument/2006/relationships/image" Target="../media/image45.gif"/><Relationship Id="rId5" Type="http://schemas.openxmlformats.org/officeDocument/2006/relationships/image" Target="../media/image35.png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audio" Target="../media/audio4.wav"/><Relationship Id="rId9" Type="http://schemas.openxmlformats.org/officeDocument/2006/relationships/image" Target="../media/image36.gif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2.gif"/><Relationship Id="rId3" Type="http://schemas.openxmlformats.org/officeDocument/2006/relationships/audio" Target="../media/audio1.wav"/><Relationship Id="rId7" Type="http://schemas.openxmlformats.org/officeDocument/2006/relationships/image" Target="../media/image46.gif"/><Relationship Id="rId12" Type="http://schemas.openxmlformats.org/officeDocument/2006/relationships/image" Target="../media/image45.gif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gif"/><Relationship Id="rId11" Type="http://schemas.openxmlformats.org/officeDocument/2006/relationships/image" Target="../media/image47.gif"/><Relationship Id="rId5" Type="http://schemas.openxmlformats.org/officeDocument/2006/relationships/image" Target="../media/image35.png"/><Relationship Id="rId15" Type="http://schemas.openxmlformats.org/officeDocument/2006/relationships/image" Target="../media/image49.png"/><Relationship Id="rId10" Type="http://schemas.openxmlformats.org/officeDocument/2006/relationships/image" Target="../media/image36.gif"/><Relationship Id="rId4" Type="http://schemas.openxmlformats.org/officeDocument/2006/relationships/audio" Target="../media/audio4.wav"/><Relationship Id="rId9" Type="http://schemas.openxmlformats.org/officeDocument/2006/relationships/image" Target="../media/image48.gif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6.gif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gif"/><Relationship Id="rId11" Type="http://schemas.openxmlformats.org/officeDocument/2006/relationships/image" Target="../media/image48.gif"/><Relationship Id="rId5" Type="http://schemas.openxmlformats.org/officeDocument/2006/relationships/image" Target="../media/image35.png"/><Relationship Id="rId15" Type="http://schemas.openxmlformats.org/officeDocument/2006/relationships/image" Target="../media/image51.gif"/><Relationship Id="rId10" Type="http://schemas.openxmlformats.org/officeDocument/2006/relationships/image" Target="../media/image45.gif"/><Relationship Id="rId4" Type="http://schemas.openxmlformats.org/officeDocument/2006/relationships/audio" Target="../media/audio4.wav"/><Relationship Id="rId9" Type="http://schemas.openxmlformats.org/officeDocument/2006/relationships/image" Target="../media/image47.gif"/><Relationship Id="rId1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00842" y="1658131"/>
            <a:ext cx="701987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7, 8, 9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7BA99-CAC6-460F-8F0E-8B19515AE1BE}"/>
              </a:ext>
            </a:extLst>
          </p:cNvPr>
          <p:cNvSpPr/>
          <p:nvPr/>
        </p:nvSpPr>
        <p:spPr>
          <a:xfrm>
            <a:off x="10157469" y="223744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9">
            <a:hlinkClick r:id="" action="ppaction://media"/>
            <a:extLst>
              <a:ext uri="{FF2B5EF4-FFF2-40B4-BE49-F238E27FC236}">
                <a16:creationId xmlns:a16="http://schemas.microsoft.com/office/drawing/2014/main" id="{9B511642-8FC7-4345-94AB-F1C033081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159" t="8191" r="8223" b="8000"/>
          <a:stretch/>
        </p:blipFill>
        <p:spPr>
          <a:xfrm>
            <a:off x="3215640" y="811293"/>
            <a:ext cx="5734594" cy="57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01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4">
            <a:extLst>
              <a:ext uri="{FF2B5EF4-FFF2-40B4-BE49-F238E27FC236}">
                <a16:creationId xmlns:a16="http://schemas.microsoft.com/office/drawing/2014/main" id="{AF16F960-37F3-4754-8CE9-8C8A63FAFDA4}"/>
              </a:ext>
            </a:extLst>
          </p:cNvPr>
          <p:cNvSpPr/>
          <p:nvPr/>
        </p:nvSpPr>
        <p:spPr>
          <a:xfrm>
            <a:off x="777918" y="673321"/>
            <a:ext cx="923400" cy="91042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DF7403BC-8F99-4161-B1D4-C336424F4632}"/>
              </a:ext>
            </a:extLst>
          </p:cNvPr>
          <p:cNvSpPr/>
          <p:nvPr/>
        </p:nvSpPr>
        <p:spPr>
          <a:xfrm>
            <a:off x="431498" y="851064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E38B20D5-18F6-4786-8D48-F85A0F8AC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6217" y="842186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37588E17-D023-4E67-B296-23153C5D0BF3}"/>
              </a:ext>
            </a:extLst>
          </p:cNvPr>
          <p:cNvSpPr/>
          <p:nvPr/>
        </p:nvSpPr>
        <p:spPr>
          <a:xfrm>
            <a:off x="2256277" y="5528458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BF28753F-E486-491E-B2EC-2AF9B61C4503}"/>
              </a:ext>
            </a:extLst>
          </p:cNvPr>
          <p:cNvSpPr/>
          <p:nvPr/>
        </p:nvSpPr>
        <p:spPr>
          <a:xfrm>
            <a:off x="2369876" y="5573185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60A7EE-487C-4D0B-BF2A-A402F177FD5B}"/>
              </a:ext>
            </a:extLst>
          </p:cNvPr>
          <p:cNvSpPr/>
          <p:nvPr/>
        </p:nvSpPr>
        <p:spPr>
          <a:xfrm>
            <a:off x="2369876" y="557011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D2C847FA-2A04-4447-A994-F1FEA9476F22}"/>
              </a:ext>
            </a:extLst>
          </p:cNvPr>
          <p:cNvSpPr/>
          <p:nvPr/>
        </p:nvSpPr>
        <p:spPr>
          <a:xfrm>
            <a:off x="5915374" y="3909083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1C7728E1-D0EF-45E2-A2DE-1D844DC99E31}"/>
              </a:ext>
            </a:extLst>
          </p:cNvPr>
          <p:cNvSpPr/>
          <p:nvPr/>
        </p:nvSpPr>
        <p:spPr>
          <a:xfrm>
            <a:off x="6010403" y="3966409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B7C8745B-0668-4DD5-B43C-BAEF5EC6D6F2}"/>
              </a:ext>
            </a:extLst>
          </p:cNvPr>
          <p:cNvSpPr/>
          <p:nvPr/>
        </p:nvSpPr>
        <p:spPr>
          <a:xfrm>
            <a:off x="6019097" y="3966409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82722223-43D6-43C7-BA4A-758F145F5F83}"/>
              </a:ext>
            </a:extLst>
          </p:cNvPr>
          <p:cNvSpPr/>
          <p:nvPr/>
        </p:nvSpPr>
        <p:spPr>
          <a:xfrm>
            <a:off x="9421262" y="5510940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0C240CA2-F7E8-4A27-B5E7-AF035F56FDCE}"/>
              </a:ext>
            </a:extLst>
          </p:cNvPr>
          <p:cNvSpPr/>
          <p:nvPr/>
        </p:nvSpPr>
        <p:spPr>
          <a:xfrm>
            <a:off x="9540589" y="5581496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0059A584-B22A-479F-B216-A644FCF8B408}"/>
              </a:ext>
            </a:extLst>
          </p:cNvPr>
          <p:cNvSpPr/>
          <p:nvPr/>
        </p:nvSpPr>
        <p:spPr>
          <a:xfrm>
            <a:off x="9540589" y="558149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56C85F9D-77A0-4A99-AF62-13E9085689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4" t="19275" r="60003" b="22640"/>
          <a:stretch/>
        </p:blipFill>
        <p:spPr>
          <a:xfrm>
            <a:off x="1001058" y="2452032"/>
            <a:ext cx="3286125" cy="2632364"/>
          </a:xfrm>
          <a:prstGeom prst="rect">
            <a:avLst/>
          </a:prstGeom>
        </p:spPr>
      </p:pic>
      <p:pic>
        <p:nvPicPr>
          <p:cNvPr id="16" name="Picture 34">
            <a:extLst>
              <a:ext uri="{FF2B5EF4-FFF2-40B4-BE49-F238E27FC236}">
                <a16:creationId xmlns:a16="http://schemas.microsoft.com/office/drawing/2014/main" id="{5E871163-523E-438B-B854-7E841ACCDB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9" t="19275" r="33168" b="22640"/>
          <a:stretch/>
        </p:blipFill>
        <p:spPr>
          <a:xfrm>
            <a:off x="4538536" y="893360"/>
            <a:ext cx="3286126" cy="2632364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F7191C2E-35CD-434F-8D65-6A926E2FC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8" t="19275" r="5909" b="22640"/>
          <a:stretch/>
        </p:blipFill>
        <p:spPr>
          <a:xfrm>
            <a:off x="8112599" y="2209542"/>
            <a:ext cx="3286127" cy="26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74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9" grpId="0" animBg="1"/>
      <p:bldP spid="10" grpId="0"/>
      <p:bldP spid="10" grpId="1"/>
      <p:bldP spid="11" grpId="0"/>
      <p:bldP spid="12" grpId="0" animBg="1"/>
      <p:bldP spid="13" grpId="0"/>
      <p:bldP spid="13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:a16="http://schemas.microsoft.com/office/drawing/2014/main" id="{5D6ACF5B-C0A4-47AF-B544-F0896D52C251}"/>
              </a:ext>
            </a:extLst>
          </p:cNvPr>
          <p:cNvSpPr/>
          <p:nvPr/>
        </p:nvSpPr>
        <p:spPr>
          <a:xfrm>
            <a:off x="893125" y="706358"/>
            <a:ext cx="907167" cy="937052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391EB9B1-8683-40BB-A3FE-7D63AFCD5F8E}"/>
              </a:ext>
            </a:extLst>
          </p:cNvPr>
          <p:cNvSpPr/>
          <p:nvPr/>
        </p:nvSpPr>
        <p:spPr>
          <a:xfrm>
            <a:off x="618761" y="886663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816A7D7-A3DB-4AD7-A30A-26F2EB646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6733" y="890629"/>
            <a:ext cx="82509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) :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F2D0C221-E195-4F6E-BBBF-E8B3BA3A2D08}"/>
              </a:ext>
            </a:extLst>
          </p:cNvPr>
          <p:cNvSpPr/>
          <p:nvPr/>
        </p:nvSpPr>
        <p:spPr>
          <a:xfrm>
            <a:off x="1096179" y="2460186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DDC90C-9AAC-40CF-8C18-9FFA396ECF02}"/>
              </a:ext>
            </a:extLst>
          </p:cNvPr>
          <p:cNvSpPr/>
          <p:nvPr/>
        </p:nvSpPr>
        <p:spPr>
          <a:xfrm>
            <a:off x="3794247" y="2460186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20D3E8-E4AD-42FA-AB3E-EDE0F83BD5BA}"/>
              </a:ext>
            </a:extLst>
          </p:cNvPr>
          <p:cNvSpPr/>
          <p:nvPr/>
        </p:nvSpPr>
        <p:spPr>
          <a:xfrm>
            <a:off x="6487103" y="2442643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6878909-E996-46E7-AB71-17535BACC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584" y="4436935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1ADAD775-A51D-4AD3-A5FD-A840A082B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508" y="4436934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A2DBB58E-F466-4B1D-905B-2024A9C0F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432" y="4436934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3186706C-A8F5-4E84-9036-24C3920BDC3F}"/>
              </a:ext>
            </a:extLst>
          </p:cNvPr>
          <p:cNvSpPr/>
          <p:nvPr/>
        </p:nvSpPr>
        <p:spPr>
          <a:xfrm>
            <a:off x="9196971" y="2442643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FA398A5A-8C8E-4F75-BD2F-30009286D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3993" y="443503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Isosceles Triangle 11">
            <a:extLst>
              <a:ext uri="{FF2B5EF4-FFF2-40B4-BE49-F238E27FC236}">
                <a16:creationId xmlns:a16="http://schemas.microsoft.com/office/drawing/2014/main" id="{750EFB01-7C92-46AB-B6E2-CA8AE9F0593C}"/>
              </a:ext>
            </a:extLst>
          </p:cNvPr>
          <p:cNvSpPr/>
          <p:nvPr/>
        </p:nvSpPr>
        <p:spPr>
          <a:xfrm>
            <a:off x="1466794" y="2666777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6">
            <a:extLst>
              <a:ext uri="{FF2B5EF4-FFF2-40B4-BE49-F238E27FC236}">
                <a16:creationId xmlns:a16="http://schemas.microsoft.com/office/drawing/2014/main" id="{1AB1B2C2-894E-4DDF-90DD-C70397653479}"/>
              </a:ext>
            </a:extLst>
          </p:cNvPr>
          <p:cNvSpPr/>
          <p:nvPr/>
        </p:nvSpPr>
        <p:spPr>
          <a:xfrm>
            <a:off x="2209745" y="2666777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21">
            <a:extLst>
              <a:ext uri="{FF2B5EF4-FFF2-40B4-BE49-F238E27FC236}">
                <a16:creationId xmlns:a16="http://schemas.microsoft.com/office/drawing/2014/main" id="{11398CD2-4486-42E4-A267-2FD91800456D}"/>
              </a:ext>
            </a:extLst>
          </p:cNvPr>
          <p:cNvSpPr/>
          <p:nvPr/>
        </p:nvSpPr>
        <p:spPr>
          <a:xfrm>
            <a:off x="1867390" y="3331796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22">
            <a:extLst>
              <a:ext uri="{FF2B5EF4-FFF2-40B4-BE49-F238E27FC236}">
                <a16:creationId xmlns:a16="http://schemas.microsoft.com/office/drawing/2014/main" id="{9B77E08E-AED5-4E8E-A1D8-6788B58C8DF4}"/>
              </a:ext>
            </a:extLst>
          </p:cNvPr>
          <p:cNvSpPr/>
          <p:nvPr/>
        </p:nvSpPr>
        <p:spPr>
          <a:xfrm>
            <a:off x="2610341" y="3331796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23">
            <a:extLst>
              <a:ext uri="{FF2B5EF4-FFF2-40B4-BE49-F238E27FC236}">
                <a16:creationId xmlns:a16="http://schemas.microsoft.com/office/drawing/2014/main" id="{02F388CE-D835-4796-A231-0481395C1695}"/>
              </a:ext>
            </a:extLst>
          </p:cNvPr>
          <p:cNvSpPr/>
          <p:nvPr/>
        </p:nvSpPr>
        <p:spPr>
          <a:xfrm>
            <a:off x="4015499" y="2679196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7F4E0CAB-63E7-4C83-B454-46D0DDE0D6D7}"/>
              </a:ext>
            </a:extLst>
          </p:cNvPr>
          <p:cNvSpPr/>
          <p:nvPr/>
        </p:nvSpPr>
        <p:spPr>
          <a:xfrm>
            <a:off x="4747468" y="2679196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25">
            <a:extLst>
              <a:ext uri="{FF2B5EF4-FFF2-40B4-BE49-F238E27FC236}">
                <a16:creationId xmlns:a16="http://schemas.microsoft.com/office/drawing/2014/main" id="{7E640002-72F1-4031-A9DA-6F323DCD359D}"/>
              </a:ext>
            </a:extLst>
          </p:cNvPr>
          <p:cNvSpPr/>
          <p:nvPr/>
        </p:nvSpPr>
        <p:spPr>
          <a:xfrm>
            <a:off x="3959171" y="3330360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6">
            <a:extLst>
              <a:ext uri="{FF2B5EF4-FFF2-40B4-BE49-F238E27FC236}">
                <a16:creationId xmlns:a16="http://schemas.microsoft.com/office/drawing/2014/main" id="{C0E4904A-8F22-4D42-A528-2A501AA60AAC}"/>
              </a:ext>
            </a:extLst>
          </p:cNvPr>
          <p:cNvSpPr/>
          <p:nvPr/>
        </p:nvSpPr>
        <p:spPr>
          <a:xfrm>
            <a:off x="4973455" y="3330360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8">
            <a:extLst>
              <a:ext uri="{FF2B5EF4-FFF2-40B4-BE49-F238E27FC236}">
                <a16:creationId xmlns:a16="http://schemas.microsoft.com/office/drawing/2014/main" id="{91E284FE-9C94-431E-866A-0FE17451461D}"/>
              </a:ext>
            </a:extLst>
          </p:cNvPr>
          <p:cNvSpPr/>
          <p:nvPr/>
        </p:nvSpPr>
        <p:spPr>
          <a:xfrm>
            <a:off x="4450870" y="3330360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9">
            <a:extLst>
              <a:ext uri="{FF2B5EF4-FFF2-40B4-BE49-F238E27FC236}">
                <a16:creationId xmlns:a16="http://schemas.microsoft.com/office/drawing/2014/main" id="{EB54C137-2448-4408-BEE5-16758E840E40}"/>
              </a:ext>
            </a:extLst>
          </p:cNvPr>
          <p:cNvSpPr/>
          <p:nvPr/>
        </p:nvSpPr>
        <p:spPr>
          <a:xfrm>
            <a:off x="5372787" y="2679196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30">
            <a:extLst>
              <a:ext uri="{FF2B5EF4-FFF2-40B4-BE49-F238E27FC236}">
                <a16:creationId xmlns:a16="http://schemas.microsoft.com/office/drawing/2014/main" id="{B5D0DB05-AA99-47DF-96A0-0E7755984660}"/>
              </a:ext>
            </a:extLst>
          </p:cNvPr>
          <p:cNvSpPr/>
          <p:nvPr/>
        </p:nvSpPr>
        <p:spPr>
          <a:xfrm>
            <a:off x="5497393" y="3344214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31">
            <a:extLst>
              <a:ext uri="{FF2B5EF4-FFF2-40B4-BE49-F238E27FC236}">
                <a16:creationId xmlns:a16="http://schemas.microsoft.com/office/drawing/2014/main" id="{B36B1C85-F9FB-4243-9A52-51D06F41F496}"/>
              </a:ext>
            </a:extLst>
          </p:cNvPr>
          <p:cNvSpPr/>
          <p:nvPr/>
        </p:nvSpPr>
        <p:spPr>
          <a:xfrm>
            <a:off x="6784657" y="25126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32">
            <a:extLst>
              <a:ext uri="{FF2B5EF4-FFF2-40B4-BE49-F238E27FC236}">
                <a16:creationId xmlns:a16="http://schemas.microsoft.com/office/drawing/2014/main" id="{CB3C9350-3326-44A0-BC38-21188C707AB5}"/>
              </a:ext>
            </a:extLst>
          </p:cNvPr>
          <p:cNvSpPr/>
          <p:nvPr/>
        </p:nvSpPr>
        <p:spPr>
          <a:xfrm>
            <a:off x="6784657" y="3566950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33">
            <a:extLst>
              <a:ext uri="{FF2B5EF4-FFF2-40B4-BE49-F238E27FC236}">
                <a16:creationId xmlns:a16="http://schemas.microsoft.com/office/drawing/2014/main" id="{494C0176-1A8E-4810-91DC-1C74E61CE4E6}"/>
              </a:ext>
            </a:extLst>
          </p:cNvPr>
          <p:cNvSpPr/>
          <p:nvPr/>
        </p:nvSpPr>
        <p:spPr>
          <a:xfrm>
            <a:off x="6784657" y="3051986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35">
            <a:extLst>
              <a:ext uri="{FF2B5EF4-FFF2-40B4-BE49-F238E27FC236}">
                <a16:creationId xmlns:a16="http://schemas.microsoft.com/office/drawing/2014/main" id="{AE265324-1D07-444F-880F-AB9B7DA176EF}"/>
              </a:ext>
            </a:extLst>
          </p:cNvPr>
          <p:cNvSpPr/>
          <p:nvPr/>
        </p:nvSpPr>
        <p:spPr>
          <a:xfrm>
            <a:off x="7390844" y="25126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36">
            <a:extLst>
              <a:ext uri="{FF2B5EF4-FFF2-40B4-BE49-F238E27FC236}">
                <a16:creationId xmlns:a16="http://schemas.microsoft.com/office/drawing/2014/main" id="{D07FFCF1-2AB4-468B-B10E-97A564DF171F}"/>
              </a:ext>
            </a:extLst>
          </p:cNvPr>
          <p:cNvSpPr/>
          <p:nvPr/>
        </p:nvSpPr>
        <p:spPr>
          <a:xfrm>
            <a:off x="7390844" y="3566950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37">
            <a:extLst>
              <a:ext uri="{FF2B5EF4-FFF2-40B4-BE49-F238E27FC236}">
                <a16:creationId xmlns:a16="http://schemas.microsoft.com/office/drawing/2014/main" id="{66057D33-04B2-40A4-809A-B7D366128BEC}"/>
              </a:ext>
            </a:extLst>
          </p:cNvPr>
          <p:cNvSpPr/>
          <p:nvPr/>
        </p:nvSpPr>
        <p:spPr>
          <a:xfrm>
            <a:off x="7390844" y="3051986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8">
            <a:extLst>
              <a:ext uri="{FF2B5EF4-FFF2-40B4-BE49-F238E27FC236}">
                <a16:creationId xmlns:a16="http://schemas.microsoft.com/office/drawing/2014/main" id="{A7DCAD14-7534-4D5F-B887-DADD075F0262}"/>
              </a:ext>
            </a:extLst>
          </p:cNvPr>
          <p:cNvSpPr/>
          <p:nvPr/>
        </p:nvSpPr>
        <p:spPr>
          <a:xfrm>
            <a:off x="7997031" y="25126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9">
            <a:extLst>
              <a:ext uri="{FF2B5EF4-FFF2-40B4-BE49-F238E27FC236}">
                <a16:creationId xmlns:a16="http://schemas.microsoft.com/office/drawing/2014/main" id="{DB6D5439-2E3C-4386-8391-846FDF865E04}"/>
              </a:ext>
            </a:extLst>
          </p:cNvPr>
          <p:cNvSpPr/>
          <p:nvPr/>
        </p:nvSpPr>
        <p:spPr>
          <a:xfrm>
            <a:off x="7997031" y="3566950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40">
            <a:extLst>
              <a:ext uri="{FF2B5EF4-FFF2-40B4-BE49-F238E27FC236}">
                <a16:creationId xmlns:a16="http://schemas.microsoft.com/office/drawing/2014/main" id="{145327EE-5190-4FE4-8CBE-BAA4BFCFA7F0}"/>
              </a:ext>
            </a:extLst>
          </p:cNvPr>
          <p:cNvSpPr/>
          <p:nvPr/>
        </p:nvSpPr>
        <p:spPr>
          <a:xfrm>
            <a:off x="7997031" y="3051986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41">
            <a:extLst>
              <a:ext uri="{FF2B5EF4-FFF2-40B4-BE49-F238E27FC236}">
                <a16:creationId xmlns:a16="http://schemas.microsoft.com/office/drawing/2014/main" id="{BCC267A0-17DF-4D53-B83D-6F87CCE278E5}"/>
              </a:ext>
            </a:extLst>
          </p:cNvPr>
          <p:cNvSpPr/>
          <p:nvPr/>
        </p:nvSpPr>
        <p:spPr>
          <a:xfrm>
            <a:off x="9373524" y="2750129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42">
            <a:extLst>
              <a:ext uri="{FF2B5EF4-FFF2-40B4-BE49-F238E27FC236}">
                <a16:creationId xmlns:a16="http://schemas.microsoft.com/office/drawing/2014/main" id="{26F4CFC4-D78D-409F-830C-1C7BE0D23A06}"/>
              </a:ext>
            </a:extLst>
          </p:cNvPr>
          <p:cNvSpPr/>
          <p:nvPr/>
        </p:nvSpPr>
        <p:spPr>
          <a:xfrm>
            <a:off x="10387808" y="2750129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43">
            <a:extLst>
              <a:ext uri="{FF2B5EF4-FFF2-40B4-BE49-F238E27FC236}">
                <a16:creationId xmlns:a16="http://schemas.microsoft.com/office/drawing/2014/main" id="{A7FE2ADD-6DD8-43A1-892D-755C6172BE59}"/>
              </a:ext>
            </a:extLst>
          </p:cNvPr>
          <p:cNvSpPr/>
          <p:nvPr/>
        </p:nvSpPr>
        <p:spPr>
          <a:xfrm>
            <a:off x="9865223" y="2750129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44">
            <a:extLst>
              <a:ext uri="{FF2B5EF4-FFF2-40B4-BE49-F238E27FC236}">
                <a16:creationId xmlns:a16="http://schemas.microsoft.com/office/drawing/2014/main" id="{9C113C75-515F-45B7-86D0-3399AF6DBEC6}"/>
              </a:ext>
            </a:extLst>
          </p:cNvPr>
          <p:cNvSpPr/>
          <p:nvPr/>
        </p:nvSpPr>
        <p:spPr>
          <a:xfrm>
            <a:off x="10911746" y="2763983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45">
            <a:extLst>
              <a:ext uri="{FF2B5EF4-FFF2-40B4-BE49-F238E27FC236}">
                <a16:creationId xmlns:a16="http://schemas.microsoft.com/office/drawing/2014/main" id="{2878F383-7E30-4AFC-8FF0-D8995A4BE253}"/>
              </a:ext>
            </a:extLst>
          </p:cNvPr>
          <p:cNvSpPr/>
          <p:nvPr/>
        </p:nvSpPr>
        <p:spPr>
          <a:xfrm>
            <a:off x="9359169" y="3415146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46">
            <a:extLst>
              <a:ext uri="{FF2B5EF4-FFF2-40B4-BE49-F238E27FC236}">
                <a16:creationId xmlns:a16="http://schemas.microsoft.com/office/drawing/2014/main" id="{A17EBFA0-7CEB-4A05-81BA-0449F498D4E1}"/>
              </a:ext>
            </a:extLst>
          </p:cNvPr>
          <p:cNvSpPr/>
          <p:nvPr/>
        </p:nvSpPr>
        <p:spPr>
          <a:xfrm>
            <a:off x="10373453" y="3415146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47">
            <a:extLst>
              <a:ext uri="{FF2B5EF4-FFF2-40B4-BE49-F238E27FC236}">
                <a16:creationId xmlns:a16="http://schemas.microsoft.com/office/drawing/2014/main" id="{BD6527DC-9E6C-4B1B-B0D6-BE8B7AB41EAF}"/>
              </a:ext>
            </a:extLst>
          </p:cNvPr>
          <p:cNvSpPr/>
          <p:nvPr/>
        </p:nvSpPr>
        <p:spPr>
          <a:xfrm>
            <a:off x="9850868" y="3415146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8">
            <a:extLst>
              <a:ext uri="{FF2B5EF4-FFF2-40B4-BE49-F238E27FC236}">
                <a16:creationId xmlns:a16="http://schemas.microsoft.com/office/drawing/2014/main" id="{F62BC74E-7A0D-492C-92CB-6896F70DB720}"/>
              </a:ext>
            </a:extLst>
          </p:cNvPr>
          <p:cNvSpPr/>
          <p:nvPr/>
        </p:nvSpPr>
        <p:spPr>
          <a:xfrm>
            <a:off x="10897391" y="3429000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05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Hình ảnh 47">
            <a:extLst>
              <a:ext uri="{FF2B5EF4-FFF2-40B4-BE49-F238E27FC236}">
                <a16:creationId xmlns:a16="http://schemas.microsoft.com/office/drawing/2014/main" id="{83FE3F3E-4C1B-4F93-AF4C-00F52E43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643366F-6C3A-48F6-A3B3-2FCDF5351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7" y="2679579"/>
            <a:ext cx="10214015" cy="2067871"/>
          </a:xfrm>
          <a:prstGeom prst="rect">
            <a:avLst/>
          </a:prstGeom>
        </p:spPr>
      </p:pic>
      <p:sp>
        <p:nvSpPr>
          <p:cNvPr id="3" name="Sun 1">
            <a:extLst>
              <a:ext uri="{FF2B5EF4-FFF2-40B4-BE49-F238E27FC236}">
                <a16:creationId xmlns:a16="http://schemas.microsoft.com/office/drawing/2014/main" id="{8CA959F0-BF37-49C8-9709-E492E661B37C}"/>
              </a:ext>
            </a:extLst>
          </p:cNvPr>
          <p:cNvSpPr/>
          <p:nvPr/>
        </p:nvSpPr>
        <p:spPr>
          <a:xfrm>
            <a:off x="962848" y="631012"/>
            <a:ext cx="1103608" cy="1145685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20251014-8E7D-4511-8BA1-596E16B58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016" y="769849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Oval 39">
            <a:extLst>
              <a:ext uri="{FF2B5EF4-FFF2-40B4-BE49-F238E27FC236}">
                <a16:creationId xmlns:a16="http://schemas.microsoft.com/office/drawing/2014/main" id="{AFEE97B2-633F-4CC8-B0FF-7604CF3DE144}"/>
              </a:ext>
            </a:extLst>
          </p:cNvPr>
          <p:cNvSpPr/>
          <p:nvPr/>
        </p:nvSpPr>
        <p:spPr>
          <a:xfrm>
            <a:off x="3219773" y="2721865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40">
            <a:extLst>
              <a:ext uri="{FF2B5EF4-FFF2-40B4-BE49-F238E27FC236}">
                <a16:creationId xmlns:a16="http://schemas.microsoft.com/office/drawing/2014/main" id="{AD6ACB3C-CF55-46B7-BA7F-8745752CA741}"/>
              </a:ext>
            </a:extLst>
          </p:cNvPr>
          <p:cNvSpPr/>
          <p:nvPr/>
        </p:nvSpPr>
        <p:spPr>
          <a:xfrm>
            <a:off x="4320972" y="3566193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42">
            <a:extLst>
              <a:ext uri="{FF2B5EF4-FFF2-40B4-BE49-F238E27FC236}">
                <a16:creationId xmlns:a16="http://schemas.microsoft.com/office/drawing/2014/main" id="{45BEFE70-CE03-4315-8084-CB1E04906D18}"/>
              </a:ext>
            </a:extLst>
          </p:cNvPr>
          <p:cNvSpPr/>
          <p:nvPr/>
        </p:nvSpPr>
        <p:spPr>
          <a:xfrm>
            <a:off x="6763291" y="2805898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44">
            <a:extLst>
              <a:ext uri="{FF2B5EF4-FFF2-40B4-BE49-F238E27FC236}">
                <a16:creationId xmlns:a16="http://schemas.microsoft.com/office/drawing/2014/main" id="{0E480D46-527B-413A-B8C0-08249A8E46AC}"/>
              </a:ext>
            </a:extLst>
          </p:cNvPr>
          <p:cNvSpPr/>
          <p:nvPr/>
        </p:nvSpPr>
        <p:spPr>
          <a:xfrm>
            <a:off x="9394668" y="3780933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51">
            <a:extLst>
              <a:ext uri="{FF2B5EF4-FFF2-40B4-BE49-F238E27FC236}">
                <a16:creationId xmlns:a16="http://schemas.microsoft.com/office/drawing/2014/main" id="{6097DE9E-1B0D-4A6A-B8A6-623F74D730D7}"/>
              </a:ext>
            </a:extLst>
          </p:cNvPr>
          <p:cNvGrpSpPr/>
          <p:nvPr/>
        </p:nvGrpSpPr>
        <p:grpSpPr>
          <a:xfrm>
            <a:off x="766791" y="3813378"/>
            <a:ext cx="817418" cy="817418"/>
            <a:chOff x="562108" y="3098347"/>
            <a:chExt cx="817418" cy="817418"/>
          </a:xfrm>
        </p:grpSpPr>
        <p:sp>
          <p:nvSpPr>
            <p:cNvPr id="11" name="Oval 37">
              <a:extLst>
                <a:ext uri="{FF2B5EF4-FFF2-40B4-BE49-F238E27FC236}">
                  <a16:creationId xmlns:a16="http://schemas.microsoft.com/office/drawing/2014/main" id="{5F8310B2-F979-40BC-98F4-D9E761BA2B01}"/>
                </a:ext>
              </a:extLst>
            </p:cNvPr>
            <p:cNvSpPr/>
            <p:nvPr/>
          </p:nvSpPr>
          <p:spPr>
            <a:xfrm>
              <a:off x="562108" y="3098347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761F0394-5BA5-4BB9-A7E1-3AD3B57D00DC}"/>
                </a:ext>
              </a:extLst>
            </p:cNvPr>
            <p:cNvSpPr/>
            <p:nvPr/>
          </p:nvSpPr>
          <p:spPr>
            <a:xfrm>
              <a:off x="726245" y="3209569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52">
            <a:extLst>
              <a:ext uri="{FF2B5EF4-FFF2-40B4-BE49-F238E27FC236}">
                <a16:creationId xmlns:a16="http://schemas.microsoft.com/office/drawing/2014/main" id="{4874F3ED-4C25-4C83-A3E9-211C907571E9}"/>
              </a:ext>
            </a:extLst>
          </p:cNvPr>
          <p:cNvGrpSpPr/>
          <p:nvPr/>
        </p:nvGrpSpPr>
        <p:grpSpPr>
          <a:xfrm>
            <a:off x="1880960" y="2983172"/>
            <a:ext cx="817418" cy="817418"/>
            <a:chOff x="1668250" y="2611582"/>
            <a:chExt cx="817418" cy="817418"/>
          </a:xfrm>
        </p:grpSpPr>
        <p:sp>
          <p:nvSpPr>
            <p:cNvPr id="14" name="Oval 38">
              <a:extLst>
                <a:ext uri="{FF2B5EF4-FFF2-40B4-BE49-F238E27FC236}">
                  <a16:creationId xmlns:a16="http://schemas.microsoft.com/office/drawing/2014/main" id="{D7F44358-0849-4A69-AB93-DDFF66F8EF79}"/>
                </a:ext>
              </a:extLst>
            </p:cNvPr>
            <p:cNvSpPr/>
            <p:nvPr/>
          </p:nvSpPr>
          <p:spPr>
            <a:xfrm>
              <a:off x="1668250" y="2611582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2AD700BF-9E7A-433B-BCAB-321D1E23F1EA}"/>
                </a:ext>
              </a:extLst>
            </p:cNvPr>
            <p:cNvSpPr/>
            <p:nvPr/>
          </p:nvSpPr>
          <p:spPr>
            <a:xfrm>
              <a:off x="1841710" y="2706480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6" name="Group 53">
            <a:extLst>
              <a:ext uri="{FF2B5EF4-FFF2-40B4-BE49-F238E27FC236}">
                <a16:creationId xmlns:a16="http://schemas.microsoft.com/office/drawing/2014/main" id="{85907135-AA81-4725-9A91-6BAC2153DE83}"/>
              </a:ext>
            </a:extLst>
          </p:cNvPr>
          <p:cNvGrpSpPr/>
          <p:nvPr/>
        </p:nvGrpSpPr>
        <p:grpSpPr>
          <a:xfrm>
            <a:off x="5692379" y="3646603"/>
            <a:ext cx="817418" cy="817418"/>
            <a:chOff x="5294173" y="3482403"/>
            <a:chExt cx="817418" cy="817418"/>
          </a:xfrm>
        </p:grpSpPr>
        <p:sp>
          <p:nvSpPr>
            <p:cNvPr id="17" name="Oval 41">
              <a:extLst>
                <a:ext uri="{FF2B5EF4-FFF2-40B4-BE49-F238E27FC236}">
                  <a16:creationId xmlns:a16="http://schemas.microsoft.com/office/drawing/2014/main" id="{9F6670FF-B897-488D-AA31-B13A687F7C6C}"/>
                </a:ext>
              </a:extLst>
            </p:cNvPr>
            <p:cNvSpPr/>
            <p:nvPr/>
          </p:nvSpPr>
          <p:spPr>
            <a:xfrm>
              <a:off x="5294173" y="3482403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E47D7B98-3EA6-460F-B563-4F1218313D77}"/>
                </a:ext>
              </a:extLst>
            </p:cNvPr>
            <p:cNvSpPr/>
            <p:nvPr/>
          </p:nvSpPr>
          <p:spPr>
            <a:xfrm>
              <a:off x="5446250" y="3599272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9" name="Group 54">
            <a:extLst>
              <a:ext uri="{FF2B5EF4-FFF2-40B4-BE49-F238E27FC236}">
                <a16:creationId xmlns:a16="http://schemas.microsoft.com/office/drawing/2014/main" id="{A1A2EAD2-B3F3-46E2-B86F-D4782A41F3A0}"/>
              </a:ext>
            </a:extLst>
          </p:cNvPr>
          <p:cNvGrpSpPr/>
          <p:nvPr/>
        </p:nvGrpSpPr>
        <p:grpSpPr>
          <a:xfrm>
            <a:off x="8120047" y="2983172"/>
            <a:ext cx="817418" cy="817418"/>
            <a:chOff x="7708846" y="2694030"/>
            <a:chExt cx="817418" cy="817418"/>
          </a:xfrm>
        </p:grpSpPr>
        <p:sp>
          <p:nvSpPr>
            <p:cNvPr id="20" name="Oval 43">
              <a:extLst>
                <a:ext uri="{FF2B5EF4-FFF2-40B4-BE49-F238E27FC236}">
                  <a16:creationId xmlns:a16="http://schemas.microsoft.com/office/drawing/2014/main" id="{3AB6816F-7338-47D1-B206-B75ECD5941E9}"/>
                </a:ext>
              </a:extLst>
            </p:cNvPr>
            <p:cNvSpPr/>
            <p:nvPr/>
          </p:nvSpPr>
          <p:spPr>
            <a:xfrm>
              <a:off x="7708846" y="2694030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id="{35680BE4-B7B8-4611-90F3-CC1FFDD41F7A}"/>
                </a:ext>
              </a:extLst>
            </p:cNvPr>
            <p:cNvSpPr/>
            <p:nvPr/>
          </p:nvSpPr>
          <p:spPr>
            <a:xfrm>
              <a:off x="7870360" y="2804703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2" name="Group 55">
            <a:extLst>
              <a:ext uri="{FF2B5EF4-FFF2-40B4-BE49-F238E27FC236}">
                <a16:creationId xmlns:a16="http://schemas.microsoft.com/office/drawing/2014/main" id="{A30F7B46-8468-4B01-98EC-643E54F91DAC}"/>
              </a:ext>
            </a:extLst>
          </p:cNvPr>
          <p:cNvGrpSpPr/>
          <p:nvPr/>
        </p:nvGrpSpPr>
        <p:grpSpPr>
          <a:xfrm>
            <a:off x="10710363" y="3294528"/>
            <a:ext cx="817418" cy="817418"/>
            <a:chOff x="10017100" y="3718857"/>
            <a:chExt cx="817418" cy="817418"/>
          </a:xfrm>
        </p:grpSpPr>
        <p:sp>
          <p:nvSpPr>
            <p:cNvPr id="23" name="Oval 45">
              <a:extLst>
                <a:ext uri="{FF2B5EF4-FFF2-40B4-BE49-F238E27FC236}">
                  <a16:creationId xmlns:a16="http://schemas.microsoft.com/office/drawing/2014/main" id="{1DC6CC8F-431D-4576-A146-A593038B9E73}"/>
                </a:ext>
              </a:extLst>
            </p:cNvPr>
            <p:cNvSpPr/>
            <p:nvPr/>
          </p:nvSpPr>
          <p:spPr>
            <a:xfrm>
              <a:off x="10017100" y="3718857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id="{B9B20766-D1A4-49A4-BAA0-0B683EC883DE}"/>
                </a:ext>
              </a:extLst>
            </p:cNvPr>
            <p:cNvSpPr/>
            <p:nvPr/>
          </p:nvSpPr>
          <p:spPr>
            <a:xfrm>
              <a:off x="10161471" y="3831019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88717FAF-CAE1-4186-94FA-3A2FA678E649}"/>
              </a:ext>
            </a:extLst>
          </p:cNvPr>
          <p:cNvSpPr/>
          <p:nvPr/>
        </p:nvSpPr>
        <p:spPr>
          <a:xfrm>
            <a:off x="3387907" y="2806245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B8AA86C5-106B-4202-B775-EF9161CE7B9C}"/>
              </a:ext>
            </a:extLst>
          </p:cNvPr>
          <p:cNvSpPr/>
          <p:nvPr/>
        </p:nvSpPr>
        <p:spPr>
          <a:xfrm>
            <a:off x="3372772" y="2816504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1367850-3379-42C3-8317-DF44CE6F7AC1}"/>
              </a:ext>
            </a:extLst>
          </p:cNvPr>
          <p:cNvSpPr/>
          <p:nvPr/>
        </p:nvSpPr>
        <p:spPr>
          <a:xfrm>
            <a:off x="4486460" y="3687077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23FB07F6-4436-44DB-A8F7-DA94FBC02C34}"/>
              </a:ext>
            </a:extLst>
          </p:cNvPr>
          <p:cNvSpPr/>
          <p:nvPr/>
        </p:nvSpPr>
        <p:spPr>
          <a:xfrm>
            <a:off x="4447812" y="3663080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B838553E-B604-4BE2-BC00-622788DD240D}"/>
              </a:ext>
            </a:extLst>
          </p:cNvPr>
          <p:cNvSpPr/>
          <p:nvPr/>
        </p:nvSpPr>
        <p:spPr>
          <a:xfrm>
            <a:off x="6936991" y="2921789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7B0D8A22-FCB7-4779-A6CC-72F918239666}"/>
              </a:ext>
            </a:extLst>
          </p:cNvPr>
          <p:cNvSpPr/>
          <p:nvPr/>
        </p:nvSpPr>
        <p:spPr>
          <a:xfrm>
            <a:off x="6916466" y="2913790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2F68F0DE-85BF-4C18-86C0-A5CC62F0E125}"/>
              </a:ext>
            </a:extLst>
          </p:cNvPr>
          <p:cNvSpPr/>
          <p:nvPr/>
        </p:nvSpPr>
        <p:spPr>
          <a:xfrm>
            <a:off x="9585527" y="3901896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95E5EDB9-91BE-4B1F-B7D8-BA583EED066D}"/>
              </a:ext>
            </a:extLst>
          </p:cNvPr>
          <p:cNvSpPr/>
          <p:nvPr/>
        </p:nvSpPr>
        <p:spPr>
          <a:xfrm>
            <a:off x="9573634" y="3860972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F97DB500-B039-40FC-B072-E82B910AEDBD}"/>
              </a:ext>
            </a:extLst>
          </p:cNvPr>
          <p:cNvSpPr/>
          <p:nvPr/>
        </p:nvSpPr>
        <p:spPr>
          <a:xfrm>
            <a:off x="782900" y="924511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3204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5" grpId="0"/>
      <p:bldP spid="25" grpId="1"/>
      <p:bldP spid="26" grpId="0"/>
      <p:bldP spid="27" grpId="0"/>
      <p:bldP spid="27" grpId="1"/>
      <p:bldP spid="28" grpId="0"/>
      <p:bldP spid="29" grpId="0"/>
      <p:bldP spid="29" grpId="1"/>
      <p:bldP spid="30" grpId="0"/>
      <p:bldP spid="31" grpId="0"/>
      <p:bldP spid="31" grpId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:a16="http://schemas.microsoft.com/office/drawing/2014/main" id="{7CB999FE-095C-448D-949D-6875F502CC9F}"/>
              </a:ext>
            </a:extLst>
          </p:cNvPr>
          <p:cNvSpPr/>
          <p:nvPr/>
        </p:nvSpPr>
        <p:spPr>
          <a:xfrm>
            <a:off x="946416" y="851629"/>
            <a:ext cx="982036" cy="931404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994EADE7-415B-4672-838E-B74FBE4926AA}"/>
              </a:ext>
            </a:extLst>
          </p:cNvPr>
          <p:cNvSpPr/>
          <p:nvPr/>
        </p:nvSpPr>
        <p:spPr>
          <a:xfrm>
            <a:off x="709021" y="1022673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A19431C-3789-4422-BFF8-BC5B7382C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856" y="1022673"/>
            <a:ext cx="6314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7FCCD73-69FA-44B3-8FA9-83F00790F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12621" r="10942" b="2354"/>
          <a:stretch/>
        </p:blipFill>
        <p:spPr>
          <a:xfrm>
            <a:off x="3903351" y="1177111"/>
            <a:ext cx="5467134" cy="410734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F4929E0-F53D-4A6E-969A-8B3EF3E4A243}"/>
              </a:ext>
            </a:extLst>
          </p:cNvPr>
          <p:cNvSpPr/>
          <p:nvPr/>
        </p:nvSpPr>
        <p:spPr>
          <a:xfrm>
            <a:off x="3525666" y="5822829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915A3B79-D7F0-4CE6-B5BC-D024A48DA910}"/>
              </a:ext>
            </a:extLst>
          </p:cNvPr>
          <p:cNvSpPr/>
          <p:nvPr/>
        </p:nvSpPr>
        <p:spPr>
          <a:xfrm>
            <a:off x="3654053" y="5870267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FC498F8D-BED4-4C5A-9511-A1C0B2923BED}"/>
              </a:ext>
            </a:extLst>
          </p:cNvPr>
          <p:cNvSpPr/>
          <p:nvPr/>
        </p:nvSpPr>
        <p:spPr>
          <a:xfrm>
            <a:off x="3628310" y="5870267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E1D35DBF-8723-4652-BB1E-A7EB2200360B}"/>
              </a:ext>
            </a:extLst>
          </p:cNvPr>
          <p:cNvSpPr/>
          <p:nvPr/>
        </p:nvSpPr>
        <p:spPr>
          <a:xfrm>
            <a:off x="6636918" y="5819972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D1706F73-2BA2-4AA7-9D51-918E3E802E06}"/>
              </a:ext>
            </a:extLst>
          </p:cNvPr>
          <p:cNvSpPr/>
          <p:nvPr/>
        </p:nvSpPr>
        <p:spPr>
          <a:xfrm>
            <a:off x="6751414" y="5858062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9BC37DD7-A720-4CED-BA5D-85054258ADBA}"/>
              </a:ext>
            </a:extLst>
          </p:cNvPr>
          <p:cNvSpPr/>
          <p:nvPr/>
        </p:nvSpPr>
        <p:spPr>
          <a:xfrm>
            <a:off x="6742536" y="5863602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5C189EB0-5E3A-4121-9BB6-9C199EBE223F}"/>
              </a:ext>
            </a:extLst>
          </p:cNvPr>
          <p:cNvSpPr/>
          <p:nvPr/>
        </p:nvSpPr>
        <p:spPr>
          <a:xfrm>
            <a:off x="9805373" y="5729441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06AC91D-6225-46C3-81CC-462AB99E51C2}"/>
              </a:ext>
            </a:extLst>
          </p:cNvPr>
          <p:cNvSpPr/>
          <p:nvPr/>
        </p:nvSpPr>
        <p:spPr>
          <a:xfrm>
            <a:off x="9890295" y="5787575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AEF684FB-4695-4F22-AC17-8743A8C3148C}"/>
              </a:ext>
            </a:extLst>
          </p:cNvPr>
          <p:cNvSpPr/>
          <p:nvPr/>
        </p:nvSpPr>
        <p:spPr>
          <a:xfrm>
            <a:off x="9920512" y="5785273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6" name="Picture 38">
            <a:extLst>
              <a:ext uri="{FF2B5EF4-FFF2-40B4-BE49-F238E27FC236}">
                <a16:creationId xmlns:a16="http://schemas.microsoft.com/office/drawing/2014/main" id="{3CB81923-F86E-4E7E-8A02-248BFA55A5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23320" r="79319" b="58352"/>
          <a:stretch/>
        </p:blipFill>
        <p:spPr>
          <a:xfrm>
            <a:off x="2137340" y="5753982"/>
            <a:ext cx="864459" cy="876807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:a16="http://schemas.microsoft.com/office/drawing/2014/main" id="{8E44299E-A275-4E60-857B-20CA921E17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49984" r="80000" b="34043"/>
          <a:stretch/>
        </p:blipFill>
        <p:spPr>
          <a:xfrm>
            <a:off x="5511270" y="5785273"/>
            <a:ext cx="803484" cy="764120"/>
          </a:xfrm>
          <a:prstGeom prst="rect">
            <a:avLst/>
          </a:prstGeom>
        </p:spPr>
      </p:pic>
      <p:pic>
        <p:nvPicPr>
          <p:cNvPr id="18" name="Picture 40">
            <a:extLst>
              <a:ext uri="{FF2B5EF4-FFF2-40B4-BE49-F238E27FC236}">
                <a16:creationId xmlns:a16="http://schemas.microsoft.com/office/drawing/2014/main" id="{D0FA0B84-1192-4978-97A4-7721C3D1BF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8" t="73002" r="80875" b="4104"/>
          <a:stretch/>
        </p:blipFill>
        <p:spPr>
          <a:xfrm>
            <a:off x="8904247" y="5572416"/>
            <a:ext cx="598560" cy="1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5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9" grpId="0"/>
      <p:bldP spid="10" grpId="0" animBg="1"/>
      <p:bldP spid="11" grpId="0"/>
      <p:bldP spid="11" grpId="1"/>
      <p:bldP spid="12" grpId="0"/>
      <p:bldP spid="13" grpId="0" animBg="1"/>
      <p:bldP spid="14" grpId="0"/>
      <p:bldP spid="14" grpId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3B399824-192F-46F6-8485-AA7CC137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49" y="1789424"/>
            <a:ext cx="8458200" cy="4757738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0B032F2-5A12-4234-B534-B74210696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9" t="4623" r="1385" b="10257"/>
          <a:stretch/>
        </p:blipFill>
        <p:spPr>
          <a:xfrm>
            <a:off x="1106129" y="831512"/>
            <a:ext cx="2486025" cy="11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95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 descr="A white flower with yellow center&#10;&#10;Description automatically generated">
            <a:extLst>
              <a:ext uri="{FF2B5EF4-FFF2-40B4-BE49-F238E27FC236}">
                <a16:creationId xmlns:a16="http://schemas.microsoft.com/office/drawing/2014/main" id="{BA9CFBCD-7DE9-4490-A20E-73F28A1CD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18" y="773081"/>
            <a:ext cx="7790382" cy="5830221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DC9C83D-998F-46B6-A21D-633F92B0E7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08" b="-5708"/>
          <a:stretch/>
        </p:blipFill>
        <p:spPr>
          <a:xfrm>
            <a:off x="2725218" y="773081"/>
            <a:ext cx="2002548" cy="107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97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4B3AC-5425-4404-B846-10ACAAC6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750" y="1134559"/>
            <a:ext cx="9144000" cy="51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35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245721E-2228-494E-96FA-26953E764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99" y="666782"/>
            <a:ext cx="2708752" cy="527739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63760AE-37FC-4E72-AF34-0907C3D2CE03}"/>
              </a:ext>
            </a:extLst>
          </p:cNvPr>
          <p:cNvSpPr/>
          <p:nvPr/>
        </p:nvSpPr>
        <p:spPr>
          <a:xfrm>
            <a:off x="5414134" y="2065478"/>
            <a:ext cx="57470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NHỔ CÀ RỐT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2F34749B-C445-4091-BF44-D74D5BAAD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7" y="2386857"/>
            <a:ext cx="2039956" cy="1852613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098807F8-36E0-4389-9B21-678450416D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6890400-D307-4E42-8A86-DEE1536FA8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DAA8C6D1-A8DE-4ABA-8D73-5C202FC55C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6DA0349B-2BB7-438E-BD85-A2A2E7DCCA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F33D6BC0-2AA8-4F78-85A3-998DB6011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5" name="nhacnen">
            <a:hlinkClick r:id="" action="ppaction://media"/>
            <a:extLst>
              <a:ext uri="{FF2B5EF4-FFF2-40B4-BE49-F238E27FC236}">
                <a16:creationId xmlns:a16="http://schemas.microsoft.com/office/drawing/2014/main" id="{4858DDF8-1EB5-42D7-9F77-AAFFA6049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55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245721E-2228-494E-96FA-26953E764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99" y="666782"/>
            <a:ext cx="2708752" cy="527739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C242D90E-2032-49EA-A908-39A5667A2AEB}"/>
              </a:ext>
            </a:extLst>
          </p:cNvPr>
          <p:cNvSpPr/>
          <p:nvPr/>
        </p:nvSpPr>
        <p:spPr>
          <a:xfrm>
            <a:off x="2482850" y="431242"/>
            <a:ext cx="8877300" cy="645795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79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00FDDCF2-175C-480B-9A8E-925C44518E93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26">
            <a:extLst>
              <a:ext uri="{FF2B5EF4-FFF2-40B4-BE49-F238E27FC236}">
                <a16:creationId xmlns:a16="http://schemas.microsoft.com/office/drawing/2014/main" id="{1D0F1A9D-8BA1-4E7C-874B-68206ABD2E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D2706A42-EC51-4185-BCA9-A872A359D5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4371963-880F-4675-AD82-50E2146819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9BD21B32-0E3A-49EE-B889-6253EB7515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BD8AE57-5FB7-4722-B554-11A4F77EBC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19" name="Rounded Rectangular Callout 8">
            <a:extLst>
              <a:ext uri="{FF2B5EF4-FFF2-40B4-BE49-F238E27FC236}">
                <a16:creationId xmlns:a16="http://schemas.microsoft.com/office/drawing/2014/main" id="{E0C046BB-250E-4D0C-9268-55BC22590F43}"/>
              </a:ext>
            </a:extLst>
          </p:cNvPr>
          <p:cNvSpPr/>
          <p:nvPr/>
        </p:nvSpPr>
        <p:spPr>
          <a:xfrm>
            <a:off x="5765419" y="3027879"/>
            <a:ext cx="3665963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20" name="Rounded Rectangular Callout 9">
            <a:extLst>
              <a:ext uri="{FF2B5EF4-FFF2-40B4-BE49-F238E27FC236}">
                <a16:creationId xmlns:a16="http://schemas.microsoft.com/office/drawing/2014/main" id="{66B5D69B-C2DC-47D9-841F-FA5A3DC8D1B4}"/>
              </a:ext>
            </a:extLst>
          </p:cNvPr>
          <p:cNvSpPr/>
          <p:nvPr/>
        </p:nvSpPr>
        <p:spPr>
          <a:xfrm>
            <a:off x="4095628" y="1276351"/>
            <a:ext cx="4316851" cy="1549445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con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ular Callout 10">
            <a:extLst>
              <a:ext uri="{FF2B5EF4-FFF2-40B4-BE49-F238E27FC236}">
                <a16:creationId xmlns:a16="http://schemas.microsoft.com/office/drawing/2014/main" id="{E20BEDE5-57A5-4250-BD83-E3442C4DB6C8}"/>
              </a:ext>
            </a:extLst>
          </p:cNvPr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rốt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ular Callout 11">
            <a:extLst>
              <a:ext uri="{FF2B5EF4-FFF2-40B4-BE49-F238E27FC236}">
                <a16:creationId xmlns:a16="http://schemas.microsoft.com/office/drawing/2014/main" id="{70CEBC97-0D18-4D06-8053-DE3E65B95141}"/>
              </a:ext>
            </a:extLst>
          </p:cNvPr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12">
            <a:extLst>
              <a:ext uri="{FF2B5EF4-FFF2-40B4-BE49-F238E27FC236}">
                <a16:creationId xmlns:a16="http://schemas.microsoft.com/office/drawing/2014/main" id="{32CA9FFE-CED2-4072-87CA-03AB28ADCB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FD4A4768-D4F7-4E96-93D7-893B3B1D82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25" name="Rounded Rectangular Callout 16">
            <a:extLst>
              <a:ext uri="{FF2B5EF4-FFF2-40B4-BE49-F238E27FC236}">
                <a16:creationId xmlns:a16="http://schemas.microsoft.com/office/drawing/2014/main" id="{A62C5704-1D86-4B2E-8ACB-2DE78869573C}"/>
              </a:ext>
            </a:extLst>
          </p:cNvPr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B826107E-BE0F-4C7A-9884-411491D146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D0CF94C8-C0CF-475B-9FAE-1461A33ECC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57B98395-C2AB-4162-B398-30D2A1778A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id="{35B9A5EC-DE6F-44D4-B7FF-FA0B30FB11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30" name="Rectangle 23">
            <a:extLst>
              <a:ext uri="{FF2B5EF4-FFF2-40B4-BE49-F238E27FC236}">
                <a16:creationId xmlns:a16="http://schemas.microsoft.com/office/drawing/2014/main" id="{AA6F8072-E5A9-4C71-942E-3CA698381B59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1" name="voice 1a">
            <a:hlinkClick r:id="" action="ppaction://media"/>
            <a:extLst>
              <a:ext uri="{FF2B5EF4-FFF2-40B4-BE49-F238E27FC236}">
                <a16:creationId xmlns:a16="http://schemas.microsoft.com/office/drawing/2014/main" id="{16BE11F0-E179-465A-9BF6-E2C768F19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2" name="voice1b">
            <a:hlinkClick r:id="" action="ppaction://media"/>
            <a:extLst>
              <a:ext uri="{FF2B5EF4-FFF2-40B4-BE49-F238E27FC236}">
                <a16:creationId xmlns:a16="http://schemas.microsoft.com/office/drawing/2014/main" id="{975860DE-0790-4003-9969-9DE3BBB40D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3" name="voice2b">
            <a:hlinkClick r:id="" action="ppaction://media"/>
            <a:extLst>
              <a:ext uri="{FF2B5EF4-FFF2-40B4-BE49-F238E27FC236}">
                <a16:creationId xmlns:a16="http://schemas.microsoft.com/office/drawing/2014/main" id="{754455E6-08A6-44FA-BF24-E2049EB18F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4" name="voice3b">
            <a:hlinkClick r:id="" action="ppaction://media"/>
            <a:extLst>
              <a:ext uri="{FF2B5EF4-FFF2-40B4-BE49-F238E27FC236}">
                <a16:creationId xmlns:a16="http://schemas.microsoft.com/office/drawing/2014/main" id="{7B5C14CD-9F15-4527-B7D6-098607672C3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5" name="voice2a">
            <a:hlinkClick r:id="" action="ppaction://media"/>
            <a:extLst>
              <a:ext uri="{FF2B5EF4-FFF2-40B4-BE49-F238E27FC236}">
                <a16:creationId xmlns:a16="http://schemas.microsoft.com/office/drawing/2014/main" id="{0AF8BB0C-A9D0-4C40-8C2A-D12CE82AF5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71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8604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0ABDABD-42E6-43C2-ACDB-9DB9135C8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DB4AB9B6-21BC-4D92-9C3F-CF7E30CCEA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10" name="Picture 74">
            <a:extLst>
              <a:ext uri="{FF2B5EF4-FFF2-40B4-BE49-F238E27FC236}">
                <a16:creationId xmlns:a16="http://schemas.microsoft.com/office/drawing/2014/main" id="{54B0E021-81D9-46F2-8D67-44C1E7CFE9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1" name="Sun 76">
            <a:extLst>
              <a:ext uri="{FF2B5EF4-FFF2-40B4-BE49-F238E27FC236}">
                <a16:creationId xmlns:a16="http://schemas.microsoft.com/office/drawing/2014/main" id="{54413105-0D9D-4E09-A09F-3C224989F81F}"/>
              </a:ext>
            </a:extLst>
          </p:cNvPr>
          <p:cNvSpPr/>
          <p:nvPr/>
        </p:nvSpPr>
        <p:spPr>
          <a:xfrm>
            <a:off x="1867150" y="41342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9D58DD0C-7D84-4313-B0CD-4D1B20EC5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0EC0297-2288-4ACC-B702-2636AC6EC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14FCD4BF-A138-4AA5-A975-16BA1ABF4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sp>
        <p:nvSpPr>
          <p:cNvPr id="17" name="Rectangle 34">
            <a:extLst>
              <a:ext uri="{FF2B5EF4-FFF2-40B4-BE49-F238E27FC236}">
                <a16:creationId xmlns:a16="http://schemas.microsoft.com/office/drawing/2014/main" id="{593F2701-8264-4A0F-8F82-6138D2D14462}"/>
              </a:ext>
            </a:extLst>
          </p:cNvPr>
          <p:cNvSpPr/>
          <p:nvPr/>
        </p:nvSpPr>
        <p:spPr>
          <a:xfrm>
            <a:off x="5586325" y="1888187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8" name="Picture 27">
            <a:extLst>
              <a:ext uri="{FF2B5EF4-FFF2-40B4-BE49-F238E27FC236}">
                <a16:creationId xmlns:a16="http://schemas.microsoft.com/office/drawing/2014/main" id="{641052B2-AAAC-403E-8320-D138FD556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A1C659D7-F690-421E-95C7-9E0B4151B1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42" y="4694698"/>
            <a:ext cx="1442555" cy="131007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159531C4-1F1F-4350-B7BD-B4017A8BC8E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901184" y="5632136"/>
            <a:ext cx="823031" cy="61253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121F35DA-6D32-4815-BC8E-9EA3B12025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5BEFA60A-EF4C-4EA8-B770-B1F710BFA8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36" y="4641951"/>
            <a:ext cx="1442555" cy="1310075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5378598-4F87-4144-8B74-90FDB7756A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679575" y="5566204"/>
            <a:ext cx="823031" cy="61253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B16FA622-4AE3-464A-BC73-F61F8E4320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01E53AE4-62E6-41C0-82BF-794F44AD8A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36" y="4680051"/>
            <a:ext cx="1442555" cy="1310075"/>
          </a:xfrm>
          <a:prstGeom prst="rect">
            <a:avLst/>
          </a:prstGeom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D596DD6F-C812-4486-9164-220689282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27" name="Picture 24">
            <a:extLst>
              <a:ext uri="{FF2B5EF4-FFF2-40B4-BE49-F238E27FC236}">
                <a16:creationId xmlns:a16="http://schemas.microsoft.com/office/drawing/2014/main" id="{7BD4F3C6-EC78-482E-9EBE-1F518B5D2CB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444375" y="5604304"/>
            <a:ext cx="823031" cy="612530"/>
          </a:xfrm>
          <a:prstGeom prst="rect">
            <a:avLst/>
          </a:prstGeom>
        </p:spPr>
      </p:pic>
      <p:pic>
        <p:nvPicPr>
          <p:cNvPr id="28" name="Picture 25">
            <a:extLst>
              <a:ext uri="{FF2B5EF4-FFF2-40B4-BE49-F238E27FC236}">
                <a16:creationId xmlns:a16="http://schemas.microsoft.com/office/drawing/2014/main" id="{64DE42A8-94C9-4F39-A420-BC260A1C3B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id="{E36D2367-C006-4F8C-9CA7-A762CF60F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37" y="4495708"/>
            <a:ext cx="1102519" cy="13602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6E8D05-AAC4-4E3D-8D30-94ED8DC6E5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31" name="Rounded Rectangular Callout 44">
            <a:extLst>
              <a:ext uri="{FF2B5EF4-FFF2-40B4-BE49-F238E27FC236}">
                <a16:creationId xmlns:a16="http://schemas.microsoft.com/office/drawing/2014/main" id="{299797AD-EA67-4F4E-9BF3-7BA258607BF1}"/>
              </a:ext>
            </a:extLst>
          </p:cNvPr>
          <p:cNvSpPr/>
          <p:nvPr/>
        </p:nvSpPr>
        <p:spPr>
          <a:xfrm>
            <a:off x="3343937" y="641033"/>
            <a:ext cx="4650877" cy="72201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chín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ectangle 54">
            <a:extLst>
              <a:ext uri="{FF2B5EF4-FFF2-40B4-BE49-F238E27FC236}">
                <a16:creationId xmlns:a16="http://schemas.microsoft.com/office/drawing/2014/main" id="{6D0B79AC-4782-4352-B184-03CEFCBB83BE}"/>
              </a:ext>
            </a:extLst>
          </p:cNvPr>
          <p:cNvSpPr/>
          <p:nvPr/>
        </p:nvSpPr>
        <p:spPr>
          <a:xfrm>
            <a:off x="2326622" y="6136181"/>
            <a:ext cx="8836386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A                 B                 C                 D</a:t>
            </a:r>
          </a:p>
        </p:txBody>
      </p:sp>
      <p:sp>
        <p:nvSpPr>
          <p:cNvPr id="33" name="Rectangle 80">
            <a:extLst>
              <a:ext uri="{FF2B5EF4-FFF2-40B4-BE49-F238E27FC236}">
                <a16:creationId xmlns:a16="http://schemas.microsoft.com/office/drawing/2014/main" id="{A6EF8CF0-7323-4723-9B0D-834A43B85E9D}"/>
              </a:ext>
            </a:extLst>
          </p:cNvPr>
          <p:cNvSpPr/>
          <p:nvPr/>
        </p:nvSpPr>
        <p:spPr>
          <a:xfrm>
            <a:off x="9060238" y="190939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4" name="Rectangle 81">
            <a:extLst>
              <a:ext uri="{FF2B5EF4-FFF2-40B4-BE49-F238E27FC236}">
                <a16:creationId xmlns:a16="http://schemas.microsoft.com/office/drawing/2014/main" id="{6CFD26A4-78EE-46D2-AE30-C86C163A8E73}"/>
              </a:ext>
            </a:extLst>
          </p:cNvPr>
          <p:cNvSpPr/>
          <p:nvPr/>
        </p:nvSpPr>
        <p:spPr>
          <a:xfrm>
            <a:off x="5553549" y="2552185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19F93ED3-4647-4550-A524-CA8EB7346ED3}"/>
              </a:ext>
            </a:extLst>
          </p:cNvPr>
          <p:cNvSpPr/>
          <p:nvPr/>
        </p:nvSpPr>
        <p:spPr>
          <a:xfrm>
            <a:off x="9059008" y="263788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6AF4E212-9AFE-4356-9B72-D0C1F3C4C765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19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1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05 0.02685 L 0.58672 0.3368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9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1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2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2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4125 0.2960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4076 0.33379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50"/>
                            </p:stCondLst>
                            <p:childTnLst>
                              <p:par>
                                <p:cTn id="21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500"/>
                            </p:stCondLst>
                            <p:childTnLst>
                              <p:par>
                                <p:cTn id="2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1" grpId="0" animBg="1"/>
      <p:bldP spid="33" grpId="0" build="allAtOnce"/>
      <p:bldP spid="33" grpId="1" build="allAtOnce"/>
      <p:bldP spid="34" grpId="0" build="allAtOnce"/>
      <p:bldP spid="34" grpId="1" build="allAtOnce"/>
      <p:bldP spid="35" grpId="0" build="allAtOnce"/>
      <p:bldP spid="35" grpI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" y="430586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FB38E780-315E-42E8-B42F-9B4D35C05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5D84ABE5-8AB6-4747-9D1D-F88F0E85A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FDC338DA-000C-4B81-9447-33EA502C1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11" name="Picture 74">
            <a:extLst>
              <a:ext uri="{FF2B5EF4-FFF2-40B4-BE49-F238E27FC236}">
                <a16:creationId xmlns:a16="http://schemas.microsoft.com/office/drawing/2014/main" id="{6A9930DF-4942-4F53-AFA8-05E34B5C7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2" name="Sun 76">
            <a:extLst>
              <a:ext uri="{FF2B5EF4-FFF2-40B4-BE49-F238E27FC236}">
                <a16:creationId xmlns:a16="http://schemas.microsoft.com/office/drawing/2014/main" id="{AC18EFE2-EA2A-496E-AC48-4F11F51E0E6A}"/>
              </a:ext>
            </a:extLst>
          </p:cNvPr>
          <p:cNvSpPr/>
          <p:nvPr/>
        </p:nvSpPr>
        <p:spPr>
          <a:xfrm>
            <a:off x="4031799" y="4112947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32">
            <a:extLst>
              <a:ext uri="{FF2B5EF4-FFF2-40B4-BE49-F238E27FC236}">
                <a16:creationId xmlns:a16="http://schemas.microsoft.com/office/drawing/2014/main" id="{2758E155-9901-4CF2-BC8B-D7D5DAB6F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B575272-A965-486D-96F9-6E2372060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1E651B-195D-4B3C-9A26-4E0BA3288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1AE21EB4-E1DE-48BB-B616-FD6B8EDC8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30E2AB6F-11F8-4502-AD97-C15D55E52C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45" y="4707883"/>
            <a:ext cx="1442555" cy="131007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4A24A0CB-7462-476E-B396-A5E98F2601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901184" y="5632136"/>
            <a:ext cx="823031" cy="61253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C16CD159-DBAF-4AD1-9B1D-A167E34867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0BBDE4F4-9DD5-4C3E-8C96-0A02431004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36" y="4641951"/>
            <a:ext cx="1442555" cy="1310075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8D48B24F-6149-4296-9FE6-29BCA5241C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679575" y="5566204"/>
            <a:ext cx="823031" cy="61253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75798C0A-D603-4DF8-8419-776F398380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40505AB0-69F4-4184-9169-445E9FCBA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19" y="4499469"/>
            <a:ext cx="1061850" cy="1310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869655-8114-4C99-B048-367350056F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0E9BF9-FAD2-4C20-B7A0-0C78D99C67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9" y="4537497"/>
            <a:ext cx="1581495" cy="1436256"/>
          </a:xfrm>
          <a:prstGeom prst="rect">
            <a:avLst/>
          </a:prstGeom>
        </p:spPr>
      </p:pic>
      <p:pic>
        <p:nvPicPr>
          <p:cNvPr id="28" name="Picture 29">
            <a:extLst>
              <a:ext uri="{FF2B5EF4-FFF2-40B4-BE49-F238E27FC236}">
                <a16:creationId xmlns:a16="http://schemas.microsoft.com/office/drawing/2014/main" id="{B3062C17-E296-4780-A061-292C34A194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30" name="Rectangle 54">
            <a:extLst>
              <a:ext uri="{FF2B5EF4-FFF2-40B4-BE49-F238E27FC236}">
                <a16:creationId xmlns:a16="http://schemas.microsoft.com/office/drawing/2014/main" id="{8EA42B21-6AC0-45B7-ADA9-0DCBA498E7F5}"/>
              </a:ext>
            </a:extLst>
          </p:cNvPr>
          <p:cNvSpPr/>
          <p:nvPr/>
        </p:nvSpPr>
        <p:spPr>
          <a:xfrm>
            <a:off x="2371544" y="6202877"/>
            <a:ext cx="8666569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A                B                  C                 D</a:t>
            </a:r>
          </a:p>
        </p:txBody>
      </p:sp>
      <p:pic>
        <p:nvPicPr>
          <p:cNvPr id="31" name="Picture 24">
            <a:extLst>
              <a:ext uri="{FF2B5EF4-FFF2-40B4-BE49-F238E27FC236}">
                <a16:creationId xmlns:a16="http://schemas.microsoft.com/office/drawing/2014/main" id="{E052373E-56B1-4CCE-8C7F-87D3B1CA29B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371055" y="5632135"/>
            <a:ext cx="823031" cy="612530"/>
          </a:xfrm>
          <a:prstGeom prst="rect">
            <a:avLst/>
          </a:prstGeom>
        </p:spPr>
      </p:pic>
      <p:sp>
        <p:nvSpPr>
          <p:cNvPr id="36" name="Rectangle 34">
            <a:extLst>
              <a:ext uri="{FF2B5EF4-FFF2-40B4-BE49-F238E27FC236}">
                <a16:creationId xmlns:a16="http://schemas.microsoft.com/office/drawing/2014/main" id="{A89884F1-D410-4567-B3D5-BBED874BC272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D2EC9ADC-EA17-473D-810D-77F87D58CB7B}"/>
              </a:ext>
            </a:extLst>
          </p:cNvPr>
          <p:cNvSpPr/>
          <p:nvPr/>
        </p:nvSpPr>
        <p:spPr>
          <a:xfrm>
            <a:off x="5708804" y="1930003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ounded Rectangular Callout 44">
            <a:extLst>
              <a:ext uri="{FF2B5EF4-FFF2-40B4-BE49-F238E27FC236}">
                <a16:creationId xmlns:a16="http://schemas.microsoft.com/office/drawing/2014/main" id="{D1FBF6A6-19A2-4DC5-B523-D2128FE76585}"/>
              </a:ext>
            </a:extLst>
          </p:cNvPr>
          <p:cNvSpPr/>
          <p:nvPr/>
        </p:nvSpPr>
        <p:spPr>
          <a:xfrm>
            <a:off x="3343937" y="641033"/>
            <a:ext cx="4650877" cy="72201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tám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 80">
            <a:extLst>
              <a:ext uri="{FF2B5EF4-FFF2-40B4-BE49-F238E27FC236}">
                <a16:creationId xmlns:a16="http://schemas.microsoft.com/office/drawing/2014/main" id="{1E83C349-E556-433F-A5A9-375546733629}"/>
              </a:ext>
            </a:extLst>
          </p:cNvPr>
          <p:cNvSpPr/>
          <p:nvPr/>
        </p:nvSpPr>
        <p:spPr>
          <a:xfrm>
            <a:off x="9060238" y="190939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40" name="Rectangle 81">
            <a:extLst>
              <a:ext uri="{FF2B5EF4-FFF2-40B4-BE49-F238E27FC236}">
                <a16:creationId xmlns:a16="http://schemas.microsoft.com/office/drawing/2014/main" id="{5173E363-E2A5-4B43-8091-BDDD03638E42}"/>
              </a:ext>
            </a:extLst>
          </p:cNvPr>
          <p:cNvSpPr/>
          <p:nvPr/>
        </p:nvSpPr>
        <p:spPr>
          <a:xfrm>
            <a:off x="5705948" y="2769646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41" name="Rectangle 82">
            <a:extLst>
              <a:ext uri="{FF2B5EF4-FFF2-40B4-BE49-F238E27FC236}">
                <a16:creationId xmlns:a16="http://schemas.microsoft.com/office/drawing/2014/main" id="{344E7D7E-D165-46E8-9F90-3330BDC5DEC4}"/>
              </a:ext>
            </a:extLst>
          </p:cNvPr>
          <p:cNvSpPr/>
          <p:nvPr/>
        </p:nvSpPr>
        <p:spPr>
          <a:xfrm>
            <a:off x="9059008" y="263788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2662926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59349 0.33958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74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40612 0.30949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0.21224 0.3041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7" grpId="0" build="allAtOnce"/>
      <p:bldP spid="38" grpId="0" animBg="1"/>
      <p:bldP spid="40" grpId="0" build="allAtOnce"/>
      <p:bldP spid="41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BE13BFEF-3456-4D0D-A8F4-20E99DC08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9" name="Picture 27">
            <a:extLst>
              <a:ext uri="{FF2B5EF4-FFF2-40B4-BE49-F238E27FC236}">
                <a16:creationId xmlns:a16="http://schemas.microsoft.com/office/drawing/2014/main" id="{D28427CB-7F2C-47FB-854A-71E2A3E03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B000D3AC-7A95-41C0-8C6B-A5EDA45162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68" y="4544704"/>
            <a:ext cx="1580781" cy="1435608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E4A95CD8-D982-43B3-9381-A77BB7DEF6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9" y="4537497"/>
            <a:ext cx="1581495" cy="1436256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F63D2FCC-0C63-466A-A362-EAE502E8F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43C6EE1D-B2DB-43E6-B579-54EE2DAFDD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15" name="Picture 74">
            <a:extLst>
              <a:ext uri="{FF2B5EF4-FFF2-40B4-BE49-F238E27FC236}">
                <a16:creationId xmlns:a16="http://schemas.microsoft.com/office/drawing/2014/main" id="{552C39CB-4FF4-4D0C-919C-EC1D772464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7" name="Sun 76">
            <a:extLst>
              <a:ext uri="{FF2B5EF4-FFF2-40B4-BE49-F238E27FC236}">
                <a16:creationId xmlns:a16="http://schemas.microsoft.com/office/drawing/2014/main" id="{F00FEAFE-14C9-47B3-98D3-FDF67B86D9F6}"/>
              </a:ext>
            </a:extLst>
          </p:cNvPr>
          <p:cNvSpPr/>
          <p:nvPr/>
        </p:nvSpPr>
        <p:spPr>
          <a:xfrm>
            <a:off x="6232035" y="4104602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32">
            <a:extLst>
              <a:ext uri="{FF2B5EF4-FFF2-40B4-BE49-F238E27FC236}">
                <a16:creationId xmlns:a16="http://schemas.microsoft.com/office/drawing/2014/main" id="{5D8C5DB6-344C-4FEA-A2C3-75CE6804EB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0F5EE369-9640-45DD-A249-BEEF35B82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AACBEFE4-B16C-4587-B7F6-C0AD9D5197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756E0FEE-43FE-429A-A9E0-FC8896CFD3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39" y="4601858"/>
            <a:ext cx="1442555" cy="1310075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6385D921-97F0-4F5E-8A4A-00CB5F4118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901184" y="5632136"/>
            <a:ext cx="823031" cy="612530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8375480F-914F-4C3D-AF80-A6C3675984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6BD25FE9-E0E0-409E-A6F3-CB84D882D3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07" y="4491124"/>
            <a:ext cx="1073146" cy="1310075"/>
          </a:xfrm>
          <a:prstGeom prst="rect">
            <a:avLst/>
          </a:prstGeom>
        </p:spPr>
      </p:pic>
      <p:pic>
        <p:nvPicPr>
          <p:cNvPr id="25" name="Picture 21">
            <a:extLst>
              <a:ext uri="{FF2B5EF4-FFF2-40B4-BE49-F238E27FC236}">
                <a16:creationId xmlns:a16="http://schemas.microsoft.com/office/drawing/2014/main" id="{7A746AF4-AA86-4078-832E-837B067BD7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966D53-C9AD-45D3-B24A-072C00C40E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7" name="Picture 29">
            <a:extLst>
              <a:ext uri="{FF2B5EF4-FFF2-40B4-BE49-F238E27FC236}">
                <a16:creationId xmlns:a16="http://schemas.microsoft.com/office/drawing/2014/main" id="{57DD336B-C852-4949-B8C2-276716399D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29" name="Rectangle 54">
            <a:extLst>
              <a:ext uri="{FF2B5EF4-FFF2-40B4-BE49-F238E27FC236}">
                <a16:creationId xmlns:a16="http://schemas.microsoft.com/office/drawing/2014/main" id="{1307F76E-B791-4772-8FFF-6045BD1FF1C9}"/>
              </a:ext>
            </a:extLst>
          </p:cNvPr>
          <p:cNvSpPr/>
          <p:nvPr/>
        </p:nvSpPr>
        <p:spPr>
          <a:xfrm>
            <a:off x="2371544" y="6202877"/>
            <a:ext cx="8379699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A                B                  C                 D</a:t>
            </a:r>
          </a:p>
        </p:txBody>
      </p:sp>
      <p:pic>
        <p:nvPicPr>
          <p:cNvPr id="30" name="Picture 24">
            <a:extLst>
              <a:ext uri="{FF2B5EF4-FFF2-40B4-BE49-F238E27FC236}">
                <a16:creationId xmlns:a16="http://schemas.microsoft.com/office/drawing/2014/main" id="{4F022F23-6D80-4705-9A8C-8EFFF077E71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371055" y="5632135"/>
            <a:ext cx="823031" cy="612530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0DBBED9-6F71-4924-B51B-BF7974118D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515581" y="5552758"/>
            <a:ext cx="823031" cy="612530"/>
          </a:xfrm>
          <a:prstGeom prst="rect">
            <a:avLst/>
          </a:prstGeom>
        </p:spPr>
      </p:pic>
      <p:sp>
        <p:nvSpPr>
          <p:cNvPr id="36" name="Rectangle 34">
            <a:extLst>
              <a:ext uri="{FF2B5EF4-FFF2-40B4-BE49-F238E27FC236}">
                <a16:creationId xmlns:a16="http://schemas.microsoft.com/office/drawing/2014/main" id="{DDCF11CA-B908-49B3-9E04-8B427A013390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EF7DD673-DBE9-4E22-8068-0D7E5751636E}"/>
              </a:ext>
            </a:extLst>
          </p:cNvPr>
          <p:cNvSpPr/>
          <p:nvPr/>
        </p:nvSpPr>
        <p:spPr>
          <a:xfrm>
            <a:off x="5708804" y="1859663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ounded Rectangular Callout 44">
            <a:extLst>
              <a:ext uri="{FF2B5EF4-FFF2-40B4-BE49-F238E27FC236}">
                <a16:creationId xmlns:a16="http://schemas.microsoft.com/office/drawing/2014/main" id="{33A9C4D7-7ABA-4C32-B86B-88DCC6397E5D}"/>
              </a:ext>
            </a:extLst>
          </p:cNvPr>
          <p:cNvSpPr/>
          <p:nvPr/>
        </p:nvSpPr>
        <p:spPr>
          <a:xfrm>
            <a:off x="3343937" y="570693"/>
            <a:ext cx="4650877" cy="72201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bảy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 80">
            <a:extLst>
              <a:ext uri="{FF2B5EF4-FFF2-40B4-BE49-F238E27FC236}">
                <a16:creationId xmlns:a16="http://schemas.microsoft.com/office/drawing/2014/main" id="{DBA3D78A-1752-4284-9F0F-3AC2733842C9}"/>
              </a:ext>
            </a:extLst>
          </p:cNvPr>
          <p:cNvSpPr/>
          <p:nvPr/>
        </p:nvSpPr>
        <p:spPr>
          <a:xfrm>
            <a:off x="9060238" y="183905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40" name="Rectangle 81">
            <a:extLst>
              <a:ext uri="{FF2B5EF4-FFF2-40B4-BE49-F238E27FC236}">
                <a16:creationId xmlns:a16="http://schemas.microsoft.com/office/drawing/2014/main" id="{DCED7B1B-55E4-470C-9580-7F402DF98543}"/>
              </a:ext>
            </a:extLst>
          </p:cNvPr>
          <p:cNvSpPr/>
          <p:nvPr/>
        </p:nvSpPr>
        <p:spPr>
          <a:xfrm>
            <a:off x="5705948" y="2699306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41" name="Rectangle 82">
            <a:extLst>
              <a:ext uri="{FF2B5EF4-FFF2-40B4-BE49-F238E27FC236}">
                <a16:creationId xmlns:a16="http://schemas.microsoft.com/office/drawing/2014/main" id="{92B96417-FA0A-4B7E-878E-6FB6C6947F38}"/>
              </a:ext>
            </a:extLst>
          </p:cNvPr>
          <p:cNvSpPr/>
          <p:nvPr/>
        </p:nvSpPr>
        <p:spPr>
          <a:xfrm>
            <a:off x="9059008" y="256754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1166953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57045 0.3169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39857 0.28102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11 0.0169 L 0.22826 0.3206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25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37" grpId="0" build="allAtOnce"/>
      <p:bldP spid="38" grpId="0" animBg="1"/>
      <p:bldP spid="39" grpId="0" build="allAtOnce"/>
      <p:bldP spid="41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740FF2CF-DC9B-44C6-AED6-21F233A71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B4401C85-F120-46AB-B6BA-2749563F7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10" name="Picture 27">
            <a:extLst>
              <a:ext uri="{FF2B5EF4-FFF2-40B4-BE49-F238E27FC236}">
                <a16:creationId xmlns:a16="http://schemas.microsoft.com/office/drawing/2014/main" id="{7432EBF5-E349-42E7-8AEE-77C2D9B97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5CF13F6F-BCFF-4A43-8E21-8E78E0CB3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80" y="4580648"/>
            <a:ext cx="1580783" cy="1435608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B83EBC7F-1520-4B5F-B7F6-8E7C0CB9C2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67" y="4544704"/>
            <a:ext cx="1580782" cy="1435608"/>
          </a:xfrm>
          <a:prstGeom prst="rect">
            <a:avLst/>
          </a:prstGeom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4076B7D4-A75B-4E9E-9B3F-512D8D413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9" y="4537497"/>
            <a:ext cx="1581495" cy="143625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509A5842-281F-4874-B31E-377AD8F56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17" name="Picture 74">
            <a:extLst>
              <a:ext uri="{FF2B5EF4-FFF2-40B4-BE49-F238E27FC236}">
                <a16:creationId xmlns:a16="http://schemas.microsoft.com/office/drawing/2014/main" id="{A15A8F78-1C55-45CD-9DE8-0AC4E31A9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8" name="Sun 76">
            <a:extLst>
              <a:ext uri="{FF2B5EF4-FFF2-40B4-BE49-F238E27FC236}">
                <a16:creationId xmlns:a16="http://schemas.microsoft.com/office/drawing/2014/main" id="{FC6B7EC0-D629-43B2-A56A-32E71DF67A28}"/>
              </a:ext>
            </a:extLst>
          </p:cNvPr>
          <p:cNvSpPr/>
          <p:nvPr/>
        </p:nvSpPr>
        <p:spPr>
          <a:xfrm>
            <a:off x="8442121" y="4097963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32">
            <a:extLst>
              <a:ext uri="{FF2B5EF4-FFF2-40B4-BE49-F238E27FC236}">
                <a16:creationId xmlns:a16="http://schemas.microsoft.com/office/drawing/2014/main" id="{E332E6EB-2A8F-4D01-B18B-046C2E0953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3A44CB7-CB26-473B-9F89-E4C9FA2B44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1A56593F-4654-4A40-9FBA-CF06C3FE68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9CDAF36A-92C2-4F0C-A6A2-1FD0A17447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793" y="4484485"/>
            <a:ext cx="1073146" cy="1310075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4ABFA0CE-7820-42B2-9535-E66C731031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667D9582-1B72-4DE8-BC76-0BB3F1C3F0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2A8ABF54-21F3-46CD-9459-136776B317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6" name="Picture 29">
            <a:extLst>
              <a:ext uri="{FF2B5EF4-FFF2-40B4-BE49-F238E27FC236}">
                <a16:creationId xmlns:a16="http://schemas.microsoft.com/office/drawing/2014/main" id="{70F0FB5F-56E6-4BD0-B9A6-E398D2F8BF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27" name="Rounded Rectangular Callout 44">
            <a:extLst>
              <a:ext uri="{FF2B5EF4-FFF2-40B4-BE49-F238E27FC236}">
                <a16:creationId xmlns:a16="http://schemas.microsoft.com/office/drawing/2014/main" id="{07CFD917-5518-4C6F-A5FD-3D70F2C9F906}"/>
              </a:ext>
            </a:extLst>
          </p:cNvPr>
          <p:cNvSpPr/>
          <p:nvPr/>
        </p:nvSpPr>
        <p:spPr>
          <a:xfrm>
            <a:off x="3289561" y="655257"/>
            <a:ext cx="7587110" cy="900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; … ;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8" name="Rectangle 54">
            <a:extLst>
              <a:ext uri="{FF2B5EF4-FFF2-40B4-BE49-F238E27FC236}">
                <a16:creationId xmlns:a16="http://schemas.microsoft.com/office/drawing/2014/main" id="{3F964BC4-9A5A-4964-AFEF-BC8D686C9957}"/>
              </a:ext>
            </a:extLst>
          </p:cNvPr>
          <p:cNvSpPr/>
          <p:nvPr/>
        </p:nvSpPr>
        <p:spPr>
          <a:xfrm>
            <a:off x="2371544" y="6202877"/>
            <a:ext cx="8233069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A                B                  C                 D</a:t>
            </a:r>
          </a:p>
        </p:txBody>
      </p:sp>
      <p:pic>
        <p:nvPicPr>
          <p:cNvPr id="29" name="Picture 24">
            <a:extLst>
              <a:ext uri="{FF2B5EF4-FFF2-40B4-BE49-F238E27FC236}">
                <a16:creationId xmlns:a16="http://schemas.microsoft.com/office/drawing/2014/main" id="{FA2B7CAE-E504-48C2-98D4-5B3396C2C03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371055" y="5632135"/>
            <a:ext cx="823031" cy="612530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2BEAB2B-C3B2-48CE-A320-D1388577940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515581" y="5552758"/>
            <a:ext cx="823031" cy="612530"/>
          </a:xfrm>
          <a:prstGeom prst="rect">
            <a:avLst/>
          </a:prstGeom>
        </p:spPr>
      </p:pic>
      <p:pic>
        <p:nvPicPr>
          <p:cNvPr id="31" name="Picture 13">
            <a:extLst>
              <a:ext uri="{FF2B5EF4-FFF2-40B4-BE49-F238E27FC236}">
                <a16:creationId xmlns:a16="http://schemas.microsoft.com/office/drawing/2014/main" id="{DFFA83E9-74C0-47CD-873F-FE11BF94DCA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721961" y="5592787"/>
            <a:ext cx="823031" cy="612530"/>
          </a:xfrm>
          <a:prstGeom prst="rect">
            <a:avLst/>
          </a:prstGeom>
        </p:spPr>
      </p:pic>
      <p:sp>
        <p:nvSpPr>
          <p:cNvPr id="36" name="Rectangle 34">
            <a:extLst>
              <a:ext uri="{FF2B5EF4-FFF2-40B4-BE49-F238E27FC236}">
                <a16:creationId xmlns:a16="http://schemas.microsoft.com/office/drawing/2014/main" id="{A0EEA3FD-1068-4A6A-9FE8-470E439212FF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934142E2-4A6A-4F54-A46E-F868449B8C68}"/>
              </a:ext>
            </a:extLst>
          </p:cNvPr>
          <p:cNvSpPr/>
          <p:nvPr/>
        </p:nvSpPr>
        <p:spPr>
          <a:xfrm>
            <a:off x="5708804" y="1917964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ectangle 80">
            <a:extLst>
              <a:ext uri="{FF2B5EF4-FFF2-40B4-BE49-F238E27FC236}">
                <a16:creationId xmlns:a16="http://schemas.microsoft.com/office/drawing/2014/main" id="{F3F11C5B-C61C-4FA9-87FC-C41C94A368CB}"/>
              </a:ext>
            </a:extLst>
          </p:cNvPr>
          <p:cNvSpPr/>
          <p:nvPr/>
        </p:nvSpPr>
        <p:spPr>
          <a:xfrm>
            <a:off x="9060238" y="1897358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9" name="Rectangle 81">
            <a:extLst>
              <a:ext uri="{FF2B5EF4-FFF2-40B4-BE49-F238E27FC236}">
                <a16:creationId xmlns:a16="http://schemas.microsoft.com/office/drawing/2014/main" id="{F3183331-BE51-46BA-8696-B3393B343FCC}"/>
              </a:ext>
            </a:extLst>
          </p:cNvPr>
          <p:cNvSpPr/>
          <p:nvPr/>
        </p:nvSpPr>
        <p:spPr>
          <a:xfrm>
            <a:off x="5705948" y="2757607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40" name="Rectangle 82">
            <a:extLst>
              <a:ext uri="{FF2B5EF4-FFF2-40B4-BE49-F238E27FC236}">
                <a16:creationId xmlns:a16="http://schemas.microsoft.com/office/drawing/2014/main" id="{34846E26-8A1C-4ED0-9DF4-9D19051C9422}"/>
              </a:ext>
            </a:extLst>
          </p:cNvPr>
          <p:cNvSpPr/>
          <p:nvPr/>
        </p:nvSpPr>
        <p:spPr>
          <a:xfrm>
            <a:off x="9059008" y="2625850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397299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57474 0.28102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39883 0.2965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1888 0.30602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25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7" grpId="0" animBg="1"/>
      <p:bldP spid="37" grpId="0"/>
      <p:bldP spid="37" grpId="1"/>
      <p:bldP spid="39" grpId="0" build="allAtOnce"/>
      <p:bldP spid="40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AB4EBB11-E8B1-4CF0-A38E-96C57227C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9BA28177-83EC-4955-B108-97115595B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25D14993-0046-496A-99FF-9B8787048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11" name="Picture 74">
            <a:extLst>
              <a:ext uri="{FF2B5EF4-FFF2-40B4-BE49-F238E27FC236}">
                <a16:creationId xmlns:a16="http://schemas.microsoft.com/office/drawing/2014/main" id="{74F301D6-D70E-47C1-828D-70EEAE3498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2" name="Sun 76">
            <a:extLst>
              <a:ext uri="{FF2B5EF4-FFF2-40B4-BE49-F238E27FC236}">
                <a16:creationId xmlns:a16="http://schemas.microsoft.com/office/drawing/2014/main" id="{EA8C4A56-352F-42B7-94E9-CC64DCA094DD}"/>
              </a:ext>
            </a:extLst>
          </p:cNvPr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32">
            <a:extLst>
              <a:ext uri="{FF2B5EF4-FFF2-40B4-BE49-F238E27FC236}">
                <a16:creationId xmlns:a16="http://schemas.microsoft.com/office/drawing/2014/main" id="{944458F3-1647-4F78-B4E4-2288A3E40D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DB9A582-E919-45F3-B91B-DC6587906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BECA0FE7-E9A8-4221-BCF0-0581AE5E10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A9F5F236-DE5A-4E3F-B3CE-3E749F2F9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2F158809-12F4-4319-B073-D93BA79A0C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CBA1DAF5-AE42-4D09-89A2-D6B24141D96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9DB8C1FC-2EE2-42C2-A7BC-31F1A686F4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8BF59070-CDAA-4F5A-9E95-464352DC92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0ABEBD3B-C7EA-4A39-815F-A26B691C74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19C59433-F156-40E7-879D-76D6884C07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F1943481-5ED9-44B3-94DB-B253158B42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CA8884-E0B8-4BD4-8636-72E84942AB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5889BF-88EA-4E2D-8CAC-02EC58F02C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28" name="Picture 29">
            <a:extLst>
              <a:ext uri="{FF2B5EF4-FFF2-40B4-BE49-F238E27FC236}">
                <a16:creationId xmlns:a16="http://schemas.microsoft.com/office/drawing/2014/main" id="{723BA1C6-E41D-4E59-82BF-F114638909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30" name="Rectangle 54">
            <a:extLst>
              <a:ext uri="{FF2B5EF4-FFF2-40B4-BE49-F238E27FC236}">
                <a16:creationId xmlns:a16="http://schemas.microsoft.com/office/drawing/2014/main" id="{91786906-4D59-4E75-B9D8-389475E4E2D7}"/>
              </a:ext>
            </a:extLst>
          </p:cNvPr>
          <p:cNvSpPr/>
          <p:nvPr/>
        </p:nvSpPr>
        <p:spPr>
          <a:xfrm>
            <a:off x="2148642" y="6000064"/>
            <a:ext cx="8922331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                 B             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                D</a:t>
            </a:r>
          </a:p>
        </p:txBody>
      </p:sp>
      <p:pic>
        <p:nvPicPr>
          <p:cNvPr id="31" name="Picture 24">
            <a:extLst>
              <a:ext uri="{FF2B5EF4-FFF2-40B4-BE49-F238E27FC236}">
                <a16:creationId xmlns:a16="http://schemas.microsoft.com/office/drawing/2014/main" id="{DF65BAE2-A86C-4F36-AFE5-9BC865D8B1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36" name="Rounded Rectangular Callout 44">
            <a:extLst>
              <a:ext uri="{FF2B5EF4-FFF2-40B4-BE49-F238E27FC236}">
                <a16:creationId xmlns:a16="http://schemas.microsoft.com/office/drawing/2014/main" id="{8A094E61-B779-4713-B785-405A2F48927D}"/>
              </a:ext>
            </a:extLst>
          </p:cNvPr>
          <p:cNvSpPr/>
          <p:nvPr/>
        </p:nvSpPr>
        <p:spPr>
          <a:xfrm>
            <a:off x="3275260" y="388567"/>
            <a:ext cx="7587110" cy="900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đứng</a:t>
            </a:r>
            <a:r>
              <a:rPr lang="en-US" sz="2800" kern="0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sz="2800" kern="0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kern="0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tám</a:t>
            </a:r>
            <a:r>
              <a:rPr lang="en-US" sz="2800" kern="0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5C68193A-1F10-4B21-94CD-9164CC577789}"/>
              </a:ext>
            </a:extLst>
          </p:cNvPr>
          <p:cNvSpPr/>
          <p:nvPr/>
        </p:nvSpPr>
        <p:spPr>
          <a:xfrm>
            <a:off x="5708804" y="1859663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ectangle 80">
            <a:extLst>
              <a:ext uri="{FF2B5EF4-FFF2-40B4-BE49-F238E27FC236}">
                <a16:creationId xmlns:a16="http://schemas.microsoft.com/office/drawing/2014/main" id="{A1491BA1-9357-4284-B4BC-51CEF640085A}"/>
              </a:ext>
            </a:extLst>
          </p:cNvPr>
          <p:cNvSpPr/>
          <p:nvPr/>
        </p:nvSpPr>
        <p:spPr>
          <a:xfrm>
            <a:off x="9060238" y="183905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39" name="Rectangle 81">
            <a:extLst>
              <a:ext uri="{FF2B5EF4-FFF2-40B4-BE49-F238E27FC236}">
                <a16:creationId xmlns:a16="http://schemas.microsoft.com/office/drawing/2014/main" id="{79953B4F-3DF1-4428-B9FC-40EE5BD63FAF}"/>
              </a:ext>
            </a:extLst>
          </p:cNvPr>
          <p:cNvSpPr/>
          <p:nvPr/>
        </p:nvSpPr>
        <p:spPr>
          <a:xfrm>
            <a:off x="5705948" y="2699306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40" name="Rectangle 82">
            <a:extLst>
              <a:ext uri="{FF2B5EF4-FFF2-40B4-BE49-F238E27FC236}">
                <a16:creationId xmlns:a16="http://schemas.microsoft.com/office/drawing/2014/main" id="{2C1F3C4F-94C9-42C3-8AB5-EDD997C28F3D}"/>
              </a:ext>
            </a:extLst>
          </p:cNvPr>
          <p:cNvSpPr/>
          <p:nvPr/>
        </p:nvSpPr>
        <p:spPr>
          <a:xfrm>
            <a:off x="9059008" y="256754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1047378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60599 0.32292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99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133 0.30325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63 -0.01134 L 0.22357 0.28889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6" grpId="0" animBg="1"/>
      <p:bldP spid="37" grpId="1" build="allAtOnce"/>
      <p:bldP spid="37" grpId="2" build="allAtOnce"/>
      <p:bldP spid="39" grpId="0" build="allAtOnce"/>
      <p:bldP spid="40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49321" y="3138097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08699" y="2877136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9582573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D9FF108-DBD3-4E95-A57E-988D2B69C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t="8189" r="6606" b="10128"/>
          <a:stretch/>
        </p:blipFill>
        <p:spPr>
          <a:xfrm>
            <a:off x="1109709" y="719091"/>
            <a:ext cx="10528915" cy="591252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43DBE84-B182-4822-978C-FAEB2447573C}"/>
              </a:ext>
            </a:extLst>
          </p:cNvPr>
          <p:cNvSpPr/>
          <p:nvPr/>
        </p:nvSpPr>
        <p:spPr>
          <a:xfrm rot="288550">
            <a:off x="5338467" y="1474140"/>
            <a:ext cx="5473026" cy="1109217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5F41B1D-37F9-4EF8-81BB-1D30C89EB86F}"/>
              </a:ext>
            </a:extLst>
          </p:cNvPr>
          <p:cNvSpPr/>
          <p:nvPr/>
        </p:nvSpPr>
        <p:spPr>
          <a:xfrm rot="288550">
            <a:off x="5265529" y="2438767"/>
            <a:ext cx="5472877" cy="1069253"/>
          </a:xfrm>
          <a:prstGeom prst="rect">
            <a:avLst/>
          </a:prstGeom>
          <a:noFill/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D21EA9-4CE9-47A3-9AD1-ED62517E4D8A}"/>
              </a:ext>
            </a:extLst>
          </p:cNvPr>
          <p:cNvSpPr/>
          <p:nvPr/>
        </p:nvSpPr>
        <p:spPr>
          <a:xfrm rot="288550">
            <a:off x="5224959" y="3337042"/>
            <a:ext cx="5441057" cy="965160"/>
          </a:xfrm>
          <a:prstGeom prst="rect">
            <a:avLst/>
          </a:prstGeom>
          <a:noFill/>
          <a:ln w="28575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F308F62E-2147-4D4F-9B59-2D566E850E02}"/>
              </a:ext>
            </a:extLst>
          </p:cNvPr>
          <p:cNvSpPr/>
          <p:nvPr/>
        </p:nvSpPr>
        <p:spPr>
          <a:xfrm>
            <a:off x="1109709" y="996762"/>
            <a:ext cx="3618559" cy="2596231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D2F93F-EB57-4381-A5A7-3343D87D41FF}"/>
              </a:ext>
            </a:extLst>
          </p:cNvPr>
          <p:cNvSpPr/>
          <p:nvPr/>
        </p:nvSpPr>
        <p:spPr>
          <a:xfrm rot="288550">
            <a:off x="5195911" y="4159562"/>
            <a:ext cx="5389150" cy="920763"/>
          </a:xfrm>
          <a:prstGeom prst="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94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" grpId="0" animBg="1"/>
      <p:bldP spid="2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Hình ảnh 38">
            <a:extLst>
              <a:ext uri="{FF2B5EF4-FFF2-40B4-BE49-F238E27FC236}">
                <a16:creationId xmlns:a16="http://schemas.microsoft.com/office/drawing/2014/main" id="{F431A789-7636-474D-AB6F-821AC21A0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AE2880-1DE9-4632-8E00-8DB94C2C9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/>
        </p:blipFill>
        <p:spPr>
          <a:xfrm>
            <a:off x="1221626" y="1561082"/>
            <a:ext cx="4240525" cy="1006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90401-94D7-4CDC-B1A7-5C096A50C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" b="336"/>
          <a:stretch/>
        </p:blipFill>
        <p:spPr>
          <a:xfrm>
            <a:off x="1226665" y="2986933"/>
            <a:ext cx="4397574" cy="1006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98C33-AE51-41F5-8BE7-C62B5F453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r="5723"/>
          <a:stretch/>
        </p:blipFill>
        <p:spPr>
          <a:xfrm>
            <a:off x="1319791" y="4445829"/>
            <a:ext cx="4118503" cy="100674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0C7E959A-62C5-431C-A858-B23DAD1A75FD}"/>
              </a:ext>
            </a:extLst>
          </p:cNvPr>
          <p:cNvGrpSpPr/>
          <p:nvPr/>
        </p:nvGrpSpPr>
        <p:grpSpPr>
          <a:xfrm>
            <a:off x="5969541" y="1765854"/>
            <a:ext cx="2447944" cy="813652"/>
            <a:chOff x="5958637" y="1959045"/>
            <a:chExt cx="1786400" cy="63265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638EE2A-3EF5-4F2A-97DB-62009EB689F1}"/>
                </a:ext>
              </a:extLst>
            </p:cNvPr>
            <p:cNvSpPr/>
            <p:nvPr/>
          </p:nvSpPr>
          <p:spPr>
            <a:xfrm>
              <a:off x="5962726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FEC51DA-E698-4161-ABAE-1DE1F24A1895}"/>
                </a:ext>
              </a:extLst>
            </p:cNvPr>
            <p:cNvSpPr/>
            <p:nvPr/>
          </p:nvSpPr>
          <p:spPr>
            <a:xfrm>
              <a:off x="6345940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71EBFF-441A-4E15-9D50-B5D5C7729A5F}"/>
                </a:ext>
              </a:extLst>
            </p:cNvPr>
            <p:cNvSpPr/>
            <p:nvPr/>
          </p:nvSpPr>
          <p:spPr>
            <a:xfrm>
              <a:off x="6727569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8FC56D0-4242-4D3F-B86E-9B68FE3F4389}"/>
                </a:ext>
              </a:extLst>
            </p:cNvPr>
            <p:cNvSpPr/>
            <p:nvPr/>
          </p:nvSpPr>
          <p:spPr>
            <a:xfrm>
              <a:off x="7099143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37FCE48-BD8C-4A5C-A886-13172E9612F3}"/>
                </a:ext>
              </a:extLst>
            </p:cNvPr>
            <p:cNvSpPr/>
            <p:nvPr/>
          </p:nvSpPr>
          <p:spPr>
            <a:xfrm>
              <a:off x="7470717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C480728-4670-40A3-A994-6CCA1EDFF196}"/>
                </a:ext>
              </a:extLst>
            </p:cNvPr>
            <p:cNvSpPr/>
            <p:nvPr/>
          </p:nvSpPr>
          <p:spPr>
            <a:xfrm>
              <a:off x="5958637" y="2317377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0A53151-A812-498B-8946-E7C14497BC4E}"/>
                </a:ext>
              </a:extLst>
            </p:cNvPr>
            <p:cNvSpPr/>
            <p:nvPr/>
          </p:nvSpPr>
          <p:spPr>
            <a:xfrm>
              <a:off x="6343384" y="2317377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5C88DD15-5597-4623-92B0-B6FD281E3FD3}"/>
              </a:ext>
            </a:extLst>
          </p:cNvPr>
          <p:cNvGrpSpPr/>
          <p:nvPr/>
        </p:nvGrpSpPr>
        <p:grpSpPr>
          <a:xfrm>
            <a:off x="5924454" y="3128906"/>
            <a:ext cx="2408843" cy="918254"/>
            <a:chOff x="5958075" y="3373645"/>
            <a:chExt cx="1757866" cy="71398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499EEF8-779B-487C-BC14-4FDD463E235B}"/>
                </a:ext>
              </a:extLst>
            </p:cNvPr>
            <p:cNvSpPr/>
            <p:nvPr/>
          </p:nvSpPr>
          <p:spPr>
            <a:xfrm>
              <a:off x="5958637" y="3373645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3330187-1589-417C-BBD9-102D9F549BFD}"/>
                </a:ext>
              </a:extLst>
            </p:cNvPr>
            <p:cNvSpPr/>
            <p:nvPr/>
          </p:nvSpPr>
          <p:spPr>
            <a:xfrm>
              <a:off x="6316844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FB564E-9984-496A-81D8-BC05CFBAB3D6}"/>
                </a:ext>
              </a:extLst>
            </p:cNvPr>
            <p:cNvSpPr/>
            <p:nvPr/>
          </p:nvSpPr>
          <p:spPr>
            <a:xfrm>
              <a:off x="6698473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C22C106-B6B5-4E0C-BC6E-4B429BC13C6D}"/>
                </a:ext>
              </a:extLst>
            </p:cNvPr>
            <p:cNvSpPr/>
            <p:nvPr/>
          </p:nvSpPr>
          <p:spPr>
            <a:xfrm>
              <a:off x="7070047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A3AC4F-80EE-48FC-909E-57ADE159A37B}"/>
                </a:ext>
              </a:extLst>
            </p:cNvPr>
            <p:cNvSpPr/>
            <p:nvPr/>
          </p:nvSpPr>
          <p:spPr>
            <a:xfrm>
              <a:off x="7441621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4B5608-CE1F-42F6-B029-B93355356B10}"/>
                </a:ext>
              </a:extLst>
            </p:cNvPr>
            <p:cNvSpPr/>
            <p:nvPr/>
          </p:nvSpPr>
          <p:spPr>
            <a:xfrm>
              <a:off x="5958075" y="381331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45B0170-1CE7-445A-8143-9AEDF304AC13}"/>
                </a:ext>
              </a:extLst>
            </p:cNvPr>
            <p:cNvSpPr/>
            <p:nvPr/>
          </p:nvSpPr>
          <p:spPr>
            <a:xfrm>
              <a:off x="6342822" y="381331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C937A0E-89C5-4F1D-8B68-6AEDBA43FFFD}"/>
                </a:ext>
              </a:extLst>
            </p:cNvPr>
            <p:cNvSpPr/>
            <p:nvPr/>
          </p:nvSpPr>
          <p:spPr>
            <a:xfrm>
              <a:off x="6727569" y="3806626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23882723-E956-413D-8C8A-13B3EB066268}"/>
              </a:ext>
            </a:extLst>
          </p:cNvPr>
          <p:cNvGrpSpPr/>
          <p:nvPr/>
        </p:nvGrpSpPr>
        <p:grpSpPr>
          <a:xfrm>
            <a:off x="5891117" y="4555583"/>
            <a:ext cx="2429461" cy="839607"/>
            <a:chOff x="5911502" y="4794931"/>
            <a:chExt cx="1772912" cy="65283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9C7AA87-9FAE-4C6B-B59A-3F3692185362}"/>
                </a:ext>
              </a:extLst>
            </p:cNvPr>
            <p:cNvSpPr/>
            <p:nvPr/>
          </p:nvSpPr>
          <p:spPr>
            <a:xfrm>
              <a:off x="5927110" y="4794931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CA51C54-1248-4059-9A52-3DEAED4FF941}"/>
                </a:ext>
              </a:extLst>
            </p:cNvPr>
            <p:cNvSpPr/>
            <p:nvPr/>
          </p:nvSpPr>
          <p:spPr>
            <a:xfrm>
              <a:off x="6285317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4DD01F-9BB1-44F4-941D-A95E7780D6A5}"/>
                </a:ext>
              </a:extLst>
            </p:cNvPr>
            <p:cNvSpPr/>
            <p:nvPr/>
          </p:nvSpPr>
          <p:spPr>
            <a:xfrm>
              <a:off x="6666946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587436B-01A8-43E6-821D-CF65BA900A95}"/>
                </a:ext>
              </a:extLst>
            </p:cNvPr>
            <p:cNvSpPr/>
            <p:nvPr/>
          </p:nvSpPr>
          <p:spPr>
            <a:xfrm>
              <a:off x="7038520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A9514DF-05C5-4A31-A23A-D258F4418FF5}"/>
                </a:ext>
              </a:extLst>
            </p:cNvPr>
            <p:cNvSpPr/>
            <p:nvPr/>
          </p:nvSpPr>
          <p:spPr>
            <a:xfrm>
              <a:off x="7410094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7884057-DF2C-407F-86DF-B293C31E5904}"/>
                </a:ext>
              </a:extLst>
            </p:cNvPr>
            <p:cNvSpPr/>
            <p:nvPr/>
          </p:nvSpPr>
          <p:spPr>
            <a:xfrm>
              <a:off x="5911502" y="5173444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C736E0A-2CA0-4425-958E-17DE1E8E3961}"/>
                </a:ext>
              </a:extLst>
            </p:cNvPr>
            <p:cNvSpPr/>
            <p:nvPr/>
          </p:nvSpPr>
          <p:spPr>
            <a:xfrm>
              <a:off x="6296248" y="5173444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2A64EB2-629E-45E7-B5D4-D27993AC3EA3}"/>
                </a:ext>
              </a:extLst>
            </p:cNvPr>
            <p:cNvSpPr/>
            <p:nvPr/>
          </p:nvSpPr>
          <p:spPr>
            <a:xfrm>
              <a:off x="6680995" y="5166759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63DEB67-1695-49E1-8A51-38F5067B3836}"/>
                </a:ext>
              </a:extLst>
            </p:cNvPr>
            <p:cNvSpPr/>
            <p:nvPr/>
          </p:nvSpPr>
          <p:spPr>
            <a:xfrm>
              <a:off x="7062623" y="5173444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0" name="Text Box 5">
            <a:extLst>
              <a:ext uri="{FF2B5EF4-FFF2-40B4-BE49-F238E27FC236}">
                <a16:creationId xmlns:a16="http://schemas.microsoft.com/office/drawing/2014/main" id="{ABECD06F-509F-460D-AB20-8E1932E39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567" y="1794045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9D45D117-B115-4CBD-9657-AC376A2FF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0687" y="3264868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FE4AE49B-93B2-4940-A416-DC142C39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1632" y="4798910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A302C10-CFC4-47C8-BAE5-62F710894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5014" y="1836957"/>
            <a:ext cx="799544" cy="560505"/>
          </a:xfrm>
          <a:prstGeom prst="rect">
            <a:avLst/>
          </a:prstGeom>
        </p:spPr>
      </p:pic>
      <p:pic>
        <p:nvPicPr>
          <p:cNvPr id="34" name="Picture 34">
            <a:extLst>
              <a:ext uri="{FF2B5EF4-FFF2-40B4-BE49-F238E27FC236}">
                <a16:creationId xmlns:a16="http://schemas.microsoft.com/office/drawing/2014/main" id="{10D0DABF-8500-471F-9CD7-027541E0D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7077" y="3222672"/>
            <a:ext cx="867482" cy="593702"/>
          </a:xfrm>
          <a:prstGeom prst="rect">
            <a:avLst/>
          </a:prstGeom>
        </p:spPr>
      </p:pic>
      <p:pic>
        <p:nvPicPr>
          <p:cNvPr id="35" name="Picture 36">
            <a:extLst>
              <a:ext uri="{FF2B5EF4-FFF2-40B4-BE49-F238E27FC236}">
                <a16:creationId xmlns:a16="http://schemas.microsoft.com/office/drawing/2014/main" id="{CF4BD0E4-4C21-4BBD-A1A1-D05B63483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7077" y="4798910"/>
            <a:ext cx="925782" cy="62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96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4A136C-78E9-45F9-BCB1-4CC14722E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46" y="2936465"/>
            <a:ext cx="1072461" cy="970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97AB5A-9658-4FB0-AF1C-C96E1746E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7" y="2923961"/>
            <a:ext cx="1072461" cy="970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D0778-7724-4C87-88C4-ACE6D0DB6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10" y="2923961"/>
            <a:ext cx="1072461" cy="970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34CF27-E726-4233-8058-BEA2B41F4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06" y="2916587"/>
            <a:ext cx="1072461" cy="97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2A87A-26B3-44D2-972E-B080AFBBFE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45" y="2919445"/>
            <a:ext cx="1072461" cy="970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8E26F5-CC0C-4DAD-BBDB-3D7BF96A2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68" y="2942181"/>
            <a:ext cx="1072461" cy="970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463510-425E-453D-9135-11C4B16CD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91" y="2922303"/>
            <a:ext cx="1072461" cy="970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6A5874-DF2F-49E6-82E0-49028D733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30" y="2945039"/>
            <a:ext cx="1072461" cy="970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B04C42-F793-4C4B-8A8F-36AB6F5D2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53" y="2967775"/>
            <a:ext cx="1072461" cy="970322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D11A4549-4493-4442-A2AD-B736D713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237" y="4005105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1291920F-BC37-49E7-922D-2C4242F00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8360" y="4005105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50FA96DE-1F50-4687-ACFE-6D30A918F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2483" y="4023098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51401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19419897-280C-42CD-B598-8C1DF1001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378" y="4674067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736FF4F-8F83-47B0-AA66-ED530AE21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545" y="4587364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D169927E-64C8-42BE-8011-1A8CB4CAF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7756" y="4587363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4D4EC21-6ED3-4859-9720-2F2051BB6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543"/>
          <a:stretch/>
        </p:blipFill>
        <p:spPr>
          <a:xfrm>
            <a:off x="1033785" y="1956618"/>
            <a:ext cx="2634095" cy="2171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54D0673-60D8-44E3-8CF4-E11E34011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18" r="35423"/>
          <a:stretch/>
        </p:blipFill>
        <p:spPr>
          <a:xfrm>
            <a:off x="4784036" y="1956618"/>
            <a:ext cx="2867891" cy="21717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4BAE640F-F1D2-43D3-A0DF-B3935B8EF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0"/>
          <a:stretch/>
        </p:blipFill>
        <p:spPr>
          <a:xfrm>
            <a:off x="8768083" y="1956618"/>
            <a:ext cx="286789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56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7">
            <a:hlinkClick r:id="" action="ppaction://media"/>
            <a:extLst>
              <a:ext uri="{FF2B5EF4-FFF2-40B4-BE49-F238E27FC236}">
                <a16:creationId xmlns:a16="http://schemas.microsoft.com/office/drawing/2014/main" id="{2C274D13-A31B-4743-9C86-5C52BA666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159" t="8191" r="8032" b="8381"/>
          <a:stretch/>
        </p:blipFill>
        <p:spPr>
          <a:xfrm>
            <a:off x="3222171" y="824356"/>
            <a:ext cx="5747657" cy="57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30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8">
            <a:hlinkClick r:id="" action="ppaction://media"/>
            <a:extLst>
              <a:ext uri="{FF2B5EF4-FFF2-40B4-BE49-F238E27FC236}">
                <a16:creationId xmlns:a16="http://schemas.microsoft.com/office/drawing/2014/main" id="{3EF630AF-50D4-4585-B830-F43F2F86FF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381" t="8425" r="8413" b="8571"/>
          <a:stretch/>
        </p:blipFill>
        <p:spPr>
          <a:xfrm>
            <a:off x="3178083" y="798230"/>
            <a:ext cx="5757455" cy="57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5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355</Words>
  <Application>Microsoft Office PowerPoint</Application>
  <PresentationFormat>Widescreen</PresentationFormat>
  <Paragraphs>106</Paragraphs>
  <Slides>29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Cambria Math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</cp:lastModifiedBy>
  <cp:revision>56</cp:revision>
  <dcterms:created xsi:type="dcterms:W3CDTF">2021-11-10T16:12:59Z</dcterms:created>
  <dcterms:modified xsi:type="dcterms:W3CDTF">2022-08-23T08:12:49Z</dcterms:modified>
</cp:coreProperties>
</file>