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0" r:id="rId2"/>
    <p:sldId id="432" r:id="rId3"/>
    <p:sldId id="437" r:id="rId4"/>
    <p:sldId id="424" r:id="rId5"/>
    <p:sldId id="442" r:id="rId6"/>
    <p:sldId id="443" r:id="rId7"/>
    <p:sldId id="438" r:id="rId8"/>
    <p:sldId id="439" r:id="rId9"/>
    <p:sldId id="440" r:id="rId10"/>
    <p:sldId id="430" r:id="rId11"/>
    <p:sldId id="441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60" d="100"/>
          <a:sy n="60" d="100"/>
        </p:scale>
        <p:origin x="-8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72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9/16/2022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764295" y="1648606"/>
            <a:ext cx="466345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cỏ - cọ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 5:  cỏ - cọ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8132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327546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21991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137" y="1399586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79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61FD44-ECD0-4B26-940C-4CF1DF9A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7" y="444543"/>
            <a:ext cx="11228586" cy="64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27</Words>
  <Application>Microsoft Office PowerPoint</Application>
  <PresentationFormat>Custom</PresentationFormat>
  <Paragraphs>10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M0</cp:lastModifiedBy>
  <cp:revision>109</cp:revision>
  <dcterms:created xsi:type="dcterms:W3CDTF">2021-08-17T03:23:17Z</dcterms:created>
  <dcterms:modified xsi:type="dcterms:W3CDTF">2022-09-16T07:24:04Z</dcterms:modified>
</cp:coreProperties>
</file>