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0" r:id="rId2"/>
    <p:sldId id="416" r:id="rId3"/>
    <p:sldId id="417" r:id="rId4"/>
    <p:sldId id="432" r:id="rId5"/>
    <p:sldId id="433" r:id="rId6"/>
    <p:sldId id="418" r:id="rId7"/>
    <p:sldId id="394" r:id="rId8"/>
    <p:sldId id="420" r:id="rId9"/>
    <p:sldId id="426" r:id="rId10"/>
    <p:sldId id="422" r:id="rId11"/>
    <p:sldId id="434" r:id="rId12"/>
    <p:sldId id="442" r:id="rId13"/>
    <p:sldId id="443" r:id="rId14"/>
    <p:sldId id="423" r:id="rId15"/>
    <p:sldId id="428" r:id="rId16"/>
    <p:sldId id="441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>
        <p:scale>
          <a:sx n="60" d="100"/>
          <a:sy n="60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8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image" Target="../media/image6.JP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26275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1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  <p:sndAc>
          <p:stSnd loop="1">
            <p:snd r:embed="rId15" name="camera.wav"/>
          </p:stSnd>
        </p:sndAc>
      </p:transition>
    </mc:Choice>
    <mc:Fallback>
      <p:transition spd="slow">
        <p:fade/>
        <p:sndAc>
          <p:stSnd loop="1">
            <p:snd r:embed="rId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1929" y="1535872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713" y="3798435"/>
            <a:ext cx="34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714" y="1535871"/>
            <a:ext cx="305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929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ô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62" y="1498833"/>
            <a:ext cx="546978" cy="5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91" y="4874558"/>
            <a:ext cx="519148" cy="351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28" y="1535870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1927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8" y="946495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002" y="932113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09252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618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0292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85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61</Words>
  <Application>Microsoft Office PowerPoint</Application>
  <PresentationFormat>Custom</PresentationFormat>
  <Paragraphs>43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M0</cp:lastModifiedBy>
  <cp:revision>109</cp:revision>
  <dcterms:created xsi:type="dcterms:W3CDTF">2021-08-17T03:23:17Z</dcterms:created>
  <dcterms:modified xsi:type="dcterms:W3CDTF">2022-09-16T07:22:42Z</dcterms:modified>
</cp:coreProperties>
</file>