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2"/>
  </p:notesMasterIdLst>
  <p:sldIdLst>
    <p:sldId id="300" r:id="rId2"/>
    <p:sldId id="281" r:id="rId3"/>
    <p:sldId id="263" r:id="rId4"/>
    <p:sldId id="264" r:id="rId5"/>
    <p:sldId id="301" r:id="rId6"/>
    <p:sldId id="265" r:id="rId7"/>
    <p:sldId id="266" r:id="rId8"/>
    <p:sldId id="299" r:id="rId9"/>
    <p:sldId id="298" r:id="rId10"/>
    <p:sldId id="29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45" autoAdjust="0"/>
    <p:restoredTop sz="94660"/>
  </p:normalViewPr>
  <p:slideViewPr>
    <p:cSldViewPr snapToGrid="0">
      <p:cViewPr varScale="1">
        <p:scale>
          <a:sx n="57" d="100"/>
          <a:sy n="57" d="100"/>
        </p:scale>
        <p:origin x="-108" y="-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6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9"/>
          <p:cNvSpPr/>
          <p:nvPr/>
        </p:nvSpPr>
        <p:spPr>
          <a:xfrm>
            <a:off x="287779" y="5706249"/>
            <a:ext cx="476181" cy="1384548"/>
          </a:xfrm>
          <a:custGeom>
            <a:avLst/>
            <a:gdLst/>
            <a:ahLst/>
            <a:cxnLst/>
            <a:rect l="l" t="t" r="r" b="b"/>
            <a:pathLst>
              <a:path w="8247" h="23979" extrusionOk="0">
                <a:moveTo>
                  <a:pt x="7730" y="1"/>
                </a:moveTo>
                <a:cubicBezTo>
                  <a:pt x="7629" y="1"/>
                  <a:pt x="7513" y="29"/>
                  <a:pt x="7392" y="95"/>
                </a:cubicBezTo>
                <a:cubicBezTo>
                  <a:pt x="7291" y="132"/>
                  <a:pt x="7197" y="189"/>
                  <a:pt x="7115" y="259"/>
                </a:cubicBezTo>
                <a:cubicBezTo>
                  <a:pt x="6459" y="795"/>
                  <a:pt x="5809" y="1337"/>
                  <a:pt x="5153" y="1873"/>
                </a:cubicBezTo>
                <a:cubicBezTo>
                  <a:pt x="4970" y="2018"/>
                  <a:pt x="4794" y="2163"/>
                  <a:pt x="4617" y="2308"/>
                </a:cubicBezTo>
                <a:cubicBezTo>
                  <a:pt x="4182" y="2655"/>
                  <a:pt x="3741" y="3008"/>
                  <a:pt x="3305" y="3355"/>
                </a:cubicBezTo>
                <a:cubicBezTo>
                  <a:pt x="3242" y="3406"/>
                  <a:pt x="3179" y="3463"/>
                  <a:pt x="3122" y="3513"/>
                </a:cubicBezTo>
                <a:cubicBezTo>
                  <a:pt x="2189" y="4270"/>
                  <a:pt x="1249" y="5027"/>
                  <a:pt x="322" y="5783"/>
                </a:cubicBezTo>
                <a:cubicBezTo>
                  <a:pt x="297" y="5802"/>
                  <a:pt x="284" y="5815"/>
                  <a:pt x="265" y="5834"/>
                </a:cubicBezTo>
                <a:cubicBezTo>
                  <a:pt x="183" y="5872"/>
                  <a:pt x="120" y="5941"/>
                  <a:pt x="108" y="6036"/>
                </a:cubicBezTo>
                <a:cubicBezTo>
                  <a:pt x="7" y="6244"/>
                  <a:pt x="114" y="6414"/>
                  <a:pt x="316" y="6458"/>
                </a:cubicBezTo>
                <a:cubicBezTo>
                  <a:pt x="328" y="6465"/>
                  <a:pt x="335" y="6471"/>
                  <a:pt x="347" y="6484"/>
                </a:cubicBezTo>
                <a:cubicBezTo>
                  <a:pt x="1754" y="7657"/>
                  <a:pt x="3167" y="8817"/>
                  <a:pt x="4598" y="9971"/>
                </a:cubicBezTo>
                <a:cubicBezTo>
                  <a:pt x="4939" y="10255"/>
                  <a:pt x="5286" y="10539"/>
                  <a:pt x="5633" y="10823"/>
                </a:cubicBezTo>
                <a:cubicBezTo>
                  <a:pt x="6099" y="11214"/>
                  <a:pt x="6566" y="11598"/>
                  <a:pt x="7039" y="11983"/>
                </a:cubicBezTo>
                <a:cubicBezTo>
                  <a:pt x="6415" y="12500"/>
                  <a:pt x="5784" y="13024"/>
                  <a:pt x="5153" y="13541"/>
                </a:cubicBezTo>
                <a:cubicBezTo>
                  <a:pt x="4977" y="13680"/>
                  <a:pt x="4794" y="13825"/>
                  <a:pt x="4617" y="13970"/>
                </a:cubicBezTo>
                <a:lnTo>
                  <a:pt x="3305" y="15017"/>
                </a:lnTo>
                <a:cubicBezTo>
                  <a:pt x="3242" y="15067"/>
                  <a:pt x="3186" y="15124"/>
                  <a:pt x="3129" y="15174"/>
                </a:cubicBezTo>
                <a:cubicBezTo>
                  <a:pt x="2189" y="15931"/>
                  <a:pt x="1249" y="16688"/>
                  <a:pt x="316" y="17445"/>
                </a:cubicBezTo>
                <a:cubicBezTo>
                  <a:pt x="297" y="17458"/>
                  <a:pt x="278" y="17477"/>
                  <a:pt x="265" y="17495"/>
                </a:cubicBezTo>
                <a:cubicBezTo>
                  <a:pt x="177" y="17527"/>
                  <a:pt x="120" y="17603"/>
                  <a:pt x="108" y="17691"/>
                </a:cubicBezTo>
                <a:cubicBezTo>
                  <a:pt x="1" y="17905"/>
                  <a:pt x="114" y="18076"/>
                  <a:pt x="316" y="18114"/>
                </a:cubicBezTo>
                <a:cubicBezTo>
                  <a:pt x="328" y="18126"/>
                  <a:pt x="335" y="18132"/>
                  <a:pt x="347" y="18145"/>
                </a:cubicBezTo>
                <a:cubicBezTo>
                  <a:pt x="1748" y="19318"/>
                  <a:pt x="3167" y="20479"/>
                  <a:pt x="4592" y="21633"/>
                </a:cubicBezTo>
                <a:cubicBezTo>
                  <a:pt x="4939" y="21917"/>
                  <a:pt x="5279" y="22200"/>
                  <a:pt x="5626" y="22484"/>
                </a:cubicBezTo>
                <a:cubicBezTo>
                  <a:pt x="6150" y="22913"/>
                  <a:pt x="6673" y="23348"/>
                  <a:pt x="7203" y="23777"/>
                </a:cubicBezTo>
                <a:cubicBezTo>
                  <a:pt x="7378" y="23920"/>
                  <a:pt x="7553" y="23979"/>
                  <a:pt x="7696" y="23979"/>
                </a:cubicBezTo>
                <a:cubicBezTo>
                  <a:pt x="7998" y="23979"/>
                  <a:pt x="8166" y="23719"/>
                  <a:pt x="7922" y="23424"/>
                </a:cubicBezTo>
                <a:cubicBezTo>
                  <a:pt x="7872" y="23336"/>
                  <a:pt x="7802" y="23260"/>
                  <a:pt x="7727" y="23197"/>
                </a:cubicBezTo>
                <a:cubicBezTo>
                  <a:pt x="7058" y="22667"/>
                  <a:pt x="6396" y="22131"/>
                  <a:pt x="5740" y="21601"/>
                </a:cubicBezTo>
                <a:cubicBezTo>
                  <a:pt x="5563" y="21456"/>
                  <a:pt x="5380" y="21311"/>
                  <a:pt x="5204" y="21160"/>
                </a:cubicBezTo>
                <a:lnTo>
                  <a:pt x="3917" y="20107"/>
                </a:lnTo>
                <a:cubicBezTo>
                  <a:pt x="3854" y="20050"/>
                  <a:pt x="3791" y="19999"/>
                  <a:pt x="3722" y="19955"/>
                </a:cubicBezTo>
                <a:cubicBezTo>
                  <a:pt x="2845" y="19230"/>
                  <a:pt x="1962" y="18511"/>
                  <a:pt x="1085" y="17792"/>
                </a:cubicBezTo>
                <a:cubicBezTo>
                  <a:pt x="2467" y="16694"/>
                  <a:pt x="3835" y="15584"/>
                  <a:pt x="5191" y="14474"/>
                </a:cubicBezTo>
                <a:cubicBezTo>
                  <a:pt x="5544" y="14191"/>
                  <a:pt x="5891" y="13913"/>
                  <a:pt x="6238" y="13629"/>
                </a:cubicBezTo>
                <a:cubicBezTo>
                  <a:pt x="6768" y="13207"/>
                  <a:pt x="7298" y="12778"/>
                  <a:pt x="7821" y="12349"/>
                </a:cubicBezTo>
                <a:cubicBezTo>
                  <a:pt x="7859" y="12324"/>
                  <a:pt x="7891" y="12292"/>
                  <a:pt x="7922" y="12261"/>
                </a:cubicBezTo>
                <a:cubicBezTo>
                  <a:pt x="7973" y="12223"/>
                  <a:pt x="8010" y="12172"/>
                  <a:pt x="8029" y="12116"/>
                </a:cubicBezTo>
                <a:cubicBezTo>
                  <a:pt x="8137" y="11914"/>
                  <a:pt x="8048" y="11744"/>
                  <a:pt x="7872" y="11687"/>
                </a:cubicBezTo>
                <a:cubicBezTo>
                  <a:pt x="7827" y="11630"/>
                  <a:pt x="7777" y="11586"/>
                  <a:pt x="7727" y="11542"/>
                </a:cubicBezTo>
                <a:cubicBezTo>
                  <a:pt x="7064" y="11012"/>
                  <a:pt x="6402" y="10476"/>
                  <a:pt x="5740" y="9946"/>
                </a:cubicBezTo>
                <a:cubicBezTo>
                  <a:pt x="5563" y="9795"/>
                  <a:pt x="5387" y="9650"/>
                  <a:pt x="5210" y="9505"/>
                </a:cubicBezTo>
                <a:lnTo>
                  <a:pt x="3917" y="8439"/>
                </a:lnTo>
                <a:cubicBezTo>
                  <a:pt x="3854" y="8382"/>
                  <a:pt x="3791" y="8338"/>
                  <a:pt x="3722" y="8287"/>
                </a:cubicBezTo>
                <a:cubicBezTo>
                  <a:pt x="2845" y="7562"/>
                  <a:pt x="1962" y="6843"/>
                  <a:pt x="1085" y="6124"/>
                </a:cubicBezTo>
                <a:cubicBezTo>
                  <a:pt x="2467" y="5027"/>
                  <a:pt x="3835" y="3923"/>
                  <a:pt x="5191" y="2807"/>
                </a:cubicBezTo>
                <a:cubicBezTo>
                  <a:pt x="5544" y="2523"/>
                  <a:pt x="5891" y="2245"/>
                  <a:pt x="6238" y="1961"/>
                </a:cubicBezTo>
                <a:cubicBezTo>
                  <a:pt x="6768" y="1539"/>
                  <a:pt x="7298" y="1110"/>
                  <a:pt x="7821" y="681"/>
                </a:cubicBezTo>
                <a:cubicBezTo>
                  <a:pt x="8246" y="339"/>
                  <a:pt x="8077" y="1"/>
                  <a:pt x="77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8" name="Google Shape;1958;p19"/>
          <p:cNvGrpSpPr/>
          <p:nvPr/>
        </p:nvGrpSpPr>
        <p:grpSpPr>
          <a:xfrm>
            <a:off x="11735675" y="768437"/>
            <a:ext cx="615136" cy="1334496"/>
            <a:chOff x="6681475" y="2709025"/>
            <a:chExt cx="120950" cy="262400"/>
          </a:xfrm>
        </p:grpSpPr>
        <p:sp>
          <p:nvSpPr>
            <p:cNvPr id="1959" name="Google Shape;1959;p19"/>
            <p:cNvSpPr/>
            <p:nvPr/>
          </p:nvSpPr>
          <p:spPr>
            <a:xfrm>
              <a:off x="6681475" y="2709025"/>
              <a:ext cx="120950" cy="262400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9"/>
            <p:cNvSpPr/>
            <p:nvPr/>
          </p:nvSpPr>
          <p:spPr>
            <a:xfrm>
              <a:off x="6769800" y="2930900"/>
              <a:ext cx="6425" cy="627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9"/>
            <p:cNvSpPr/>
            <p:nvPr/>
          </p:nvSpPr>
          <p:spPr>
            <a:xfrm>
              <a:off x="6760950" y="2942700"/>
              <a:ext cx="5325" cy="5500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9"/>
            <p:cNvSpPr/>
            <p:nvPr/>
          </p:nvSpPr>
          <p:spPr>
            <a:xfrm>
              <a:off x="6750525" y="2936075"/>
              <a:ext cx="6500" cy="7325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9"/>
            <p:cNvSpPr/>
            <p:nvPr/>
          </p:nvSpPr>
          <p:spPr>
            <a:xfrm>
              <a:off x="6759850" y="293050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9"/>
            <p:cNvSpPr/>
            <p:nvPr/>
          </p:nvSpPr>
          <p:spPr>
            <a:xfrm>
              <a:off x="6740800" y="2946375"/>
              <a:ext cx="4550" cy="4600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9"/>
            <p:cNvSpPr/>
            <p:nvPr/>
          </p:nvSpPr>
          <p:spPr>
            <a:xfrm>
              <a:off x="6726550" y="2815400"/>
              <a:ext cx="5250" cy="5750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9"/>
            <p:cNvSpPr/>
            <p:nvPr/>
          </p:nvSpPr>
          <p:spPr>
            <a:xfrm>
              <a:off x="6713650" y="2815575"/>
              <a:ext cx="5050" cy="5225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9"/>
            <p:cNvSpPr/>
            <p:nvPr/>
          </p:nvSpPr>
          <p:spPr>
            <a:xfrm>
              <a:off x="6707500" y="2835200"/>
              <a:ext cx="6000" cy="7850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9"/>
            <p:cNvSpPr/>
            <p:nvPr/>
          </p:nvSpPr>
          <p:spPr>
            <a:xfrm>
              <a:off x="6718375" y="2828075"/>
              <a:ext cx="7125" cy="760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9"/>
            <p:cNvSpPr/>
            <p:nvPr/>
          </p:nvSpPr>
          <p:spPr>
            <a:xfrm>
              <a:off x="6726000" y="2841025"/>
              <a:ext cx="5325" cy="6450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9"/>
            <p:cNvSpPr/>
            <p:nvPr/>
          </p:nvSpPr>
          <p:spPr>
            <a:xfrm>
              <a:off x="6718050" y="28940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9"/>
            <p:cNvSpPr/>
            <p:nvPr/>
          </p:nvSpPr>
          <p:spPr>
            <a:xfrm>
              <a:off x="6756175" y="2880900"/>
              <a:ext cx="4200" cy="4450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9"/>
            <p:cNvSpPr/>
            <p:nvPr/>
          </p:nvSpPr>
          <p:spPr>
            <a:xfrm>
              <a:off x="6753500" y="2892050"/>
              <a:ext cx="7625" cy="6075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6745275" y="2885650"/>
              <a:ext cx="3550" cy="2850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9"/>
            <p:cNvSpPr/>
            <p:nvPr/>
          </p:nvSpPr>
          <p:spPr>
            <a:xfrm>
              <a:off x="6768675" y="2888075"/>
              <a:ext cx="6525" cy="5150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9"/>
            <p:cNvSpPr/>
            <p:nvPr/>
          </p:nvSpPr>
          <p:spPr>
            <a:xfrm>
              <a:off x="6724025" y="2732200"/>
              <a:ext cx="4925" cy="4675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9"/>
            <p:cNvSpPr/>
            <p:nvPr/>
          </p:nvSpPr>
          <p:spPr>
            <a:xfrm>
              <a:off x="6723875" y="2759650"/>
              <a:ext cx="5725" cy="6175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9"/>
            <p:cNvSpPr/>
            <p:nvPr/>
          </p:nvSpPr>
          <p:spPr>
            <a:xfrm>
              <a:off x="6718050" y="2750125"/>
              <a:ext cx="7275" cy="6150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6729175" y="2749200"/>
              <a:ext cx="4200" cy="3750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9"/>
          <p:cNvSpPr/>
          <p:nvPr/>
        </p:nvSpPr>
        <p:spPr>
          <a:xfrm>
            <a:off x="11302482" y="1163123"/>
            <a:ext cx="724759" cy="62733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80" name="Google Shape;1980;p19"/>
          <p:cNvGrpSpPr/>
          <p:nvPr/>
        </p:nvGrpSpPr>
        <p:grpSpPr>
          <a:xfrm>
            <a:off x="-267720" y="5551117"/>
            <a:ext cx="937312" cy="727639"/>
            <a:chOff x="1145300" y="2753225"/>
            <a:chExt cx="173375" cy="134575"/>
          </a:xfrm>
        </p:grpSpPr>
        <p:sp>
          <p:nvSpPr>
            <p:cNvPr id="1981" name="Google Shape;1981;p19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9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9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9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9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7" name="Google Shape;1997;p19"/>
          <p:cNvSpPr txBox="1">
            <a:spLocks noGrp="1"/>
          </p:cNvSpPr>
          <p:nvPr>
            <p:ph type="ctrTitle"/>
          </p:nvPr>
        </p:nvSpPr>
        <p:spPr>
          <a:xfrm>
            <a:off x="1213104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1998" name="Google Shape;1998;p19"/>
          <p:cNvSpPr txBox="1">
            <a:spLocks noGrp="1"/>
          </p:cNvSpPr>
          <p:nvPr>
            <p:ph type="subTitle" idx="1"/>
          </p:nvPr>
        </p:nvSpPr>
        <p:spPr>
          <a:xfrm>
            <a:off x="1213104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999" name="Google Shape;1999;p19"/>
          <p:cNvSpPr txBox="1">
            <a:spLocks noGrp="1"/>
          </p:cNvSpPr>
          <p:nvPr>
            <p:ph type="ctrTitle" idx="2"/>
          </p:nvPr>
        </p:nvSpPr>
        <p:spPr>
          <a:xfrm>
            <a:off x="4892703" y="1743456"/>
            <a:ext cx="2365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0" name="Google Shape;2000;p19"/>
          <p:cNvSpPr txBox="1">
            <a:spLocks noGrp="1"/>
          </p:cNvSpPr>
          <p:nvPr>
            <p:ph type="subTitle" idx="3"/>
          </p:nvPr>
        </p:nvSpPr>
        <p:spPr>
          <a:xfrm>
            <a:off x="4821103" y="2427699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1" name="Google Shape;2001;p19"/>
          <p:cNvSpPr txBox="1">
            <a:spLocks noGrp="1"/>
          </p:cNvSpPr>
          <p:nvPr>
            <p:ph type="ctrTitle" idx="4"/>
          </p:nvPr>
        </p:nvSpPr>
        <p:spPr>
          <a:xfrm>
            <a:off x="8468565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2" name="Google Shape;2002;p19"/>
          <p:cNvSpPr txBox="1">
            <a:spLocks noGrp="1"/>
          </p:cNvSpPr>
          <p:nvPr>
            <p:ph type="subTitle" idx="5"/>
          </p:nvPr>
        </p:nvSpPr>
        <p:spPr>
          <a:xfrm>
            <a:off x="8468565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3" name="Google Shape;2003;p19"/>
          <p:cNvSpPr txBox="1">
            <a:spLocks noGrp="1"/>
          </p:cNvSpPr>
          <p:nvPr>
            <p:ph type="ctrTitle" idx="6"/>
          </p:nvPr>
        </p:nvSpPr>
        <p:spPr>
          <a:xfrm>
            <a:off x="1213704" y="3929900"/>
            <a:ext cx="250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4" name="Google Shape;2004;p19"/>
          <p:cNvSpPr txBox="1">
            <a:spLocks noGrp="1"/>
          </p:cNvSpPr>
          <p:nvPr>
            <p:ph type="subTitle" idx="7"/>
          </p:nvPr>
        </p:nvSpPr>
        <p:spPr>
          <a:xfrm>
            <a:off x="1213104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5" name="Google Shape;2005;p19"/>
          <p:cNvSpPr txBox="1">
            <a:spLocks noGrp="1"/>
          </p:cNvSpPr>
          <p:nvPr>
            <p:ph type="ctrTitle" idx="8"/>
          </p:nvPr>
        </p:nvSpPr>
        <p:spPr>
          <a:xfrm>
            <a:off x="4926303" y="3933600"/>
            <a:ext cx="22980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6" name="Google Shape;2006;p19"/>
          <p:cNvSpPr txBox="1">
            <a:spLocks noGrp="1"/>
          </p:cNvSpPr>
          <p:nvPr>
            <p:ph type="subTitle" idx="9"/>
          </p:nvPr>
        </p:nvSpPr>
        <p:spPr>
          <a:xfrm>
            <a:off x="4821103" y="4608628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7" name="Google Shape;2007;p19"/>
          <p:cNvSpPr txBox="1">
            <a:spLocks noGrp="1"/>
          </p:cNvSpPr>
          <p:nvPr>
            <p:ph type="ctrTitle" idx="13"/>
          </p:nvPr>
        </p:nvSpPr>
        <p:spPr>
          <a:xfrm>
            <a:off x="8504165" y="3929900"/>
            <a:ext cx="243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8" name="Google Shape;2008;p19"/>
          <p:cNvSpPr txBox="1">
            <a:spLocks noGrp="1"/>
          </p:cNvSpPr>
          <p:nvPr>
            <p:ph type="subTitle" idx="14"/>
          </p:nvPr>
        </p:nvSpPr>
        <p:spPr>
          <a:xfrm>
            <a:off x="8468565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9" name="Google Shape;2009;p19"/>
          <p:cNvSpPr txBox="1">
            <a:spLocks noGrp="1"/>
          </p:cNvSpPr>
          <p:nvPr>
            <p:ph type="title" idx="15"/>
          </p:nvPr>
        </p:nvSpPr>
        <p:spPr>
          <a:xfrm>
            <a:off x="822000" y="432233"/>
            <a:ext cx="84536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21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665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9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4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8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674" r:id="rId6"/>
    <p:sldLayoutId id="2147483675" r:id="rId7"/>
    <p:sldLayoutId id="2147483676" r:id="rId8"/>
    <p:sldLayoutId id="2147483677" r:id="rId9"/>
    <p:sldLayoutId id="2147483724" r:id="rId10"/>
    <p:sldLayoutId id="2147483725" r:id="rId11"/>
    <p:sldLayoutId id="214748373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23178" y="1648606"/>
            <a:ext cx="4145687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4: o – ô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193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FF07A0-243E-4E44-A563-522A72512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6191" y="3429000"/>
            <a:ext cx="10779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4: 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 - ô</a:t>
            </a:r>
          </a:p>
        </p:txBody>
      </p:sp>
    </p:spTree>
    <p:extLst>
      <p:ext uri="{BB962C8B-B14F-4D97-AF65-F5344CB8AC3E}">
        <p14:creationId xmlns:p14="http://schemas.microsoft.com/office/powerpoint/2010/main" val="39314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0" t="22856" r="30909" b="17938"/>
          <a:stretch/>
        </p:blipFill>
        <p:spPr>
          <a:xfrm>
            <a:off x="1740065" y="1083212"/>
            <a:ext cx="9200271" cy="5774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6501" y="208671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&amp;S Graceland" panose="02040603050506020204" pitchFamily="18" charset="0"/>
              </a:rPr>
              <a:t>.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09628" y="4780867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612573" y="464019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09628" y="2256791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612573" y="2212440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823735" y="2977858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822544" y="4050714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3889005" y="2231185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6586525" y="2207568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8801922" y="299154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3898404" y="47996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-Shape 15"/>
          <p:cNvSpPr/>
          <p:nvPr/>
        </p:nvSpPr>
        <p:spPr>
          <a:xfrm rot="18255805">
            <a:off x="6605323" y="462506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bomb.wav"/>
          </p:stSnd>
        </p:sndAc>
      </p:transition>
    </mc:Choice>
    <mc:Fallback xmlns="">
      <p:transition spd="slow">
        <p:dissolve/>
        <p:sndAc>
          <p:stSnd>
            <p:snd r:embed="rId8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0" t="22110" r="14686" b="21669"/>
          <a:stretch/>
        </p:blipFill>
        <p:spPr>
          <a:xfrm>
            <a:off x="478300" y="1188723"/>
            <a:ext cx="11278556" cy="5493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0568" y="272076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Tìm chữ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, chữ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Oval 5"/>
          <p:cNvSpPr/>
          <p:nvPr/>
        </p:nvSpPr>
        <p:spPr>
          <a:xfrm>
            <a:off x="7793502" y="5105597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0530" y="4598671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86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6" name="cashreg.wav"/>
          </p:stSnd>
        </p:sndAc>
      </p:transition>
    </mc:Choice>
    <mc:Fallback>
      <p:transition spd="slow">
        <p:fade/>
        <p:sndAc>
          <p:stSnd>
            <p:snd r:embed="rId2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4DAAD3-647E-4E84-A175-4D1C09216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6191" y="2875002"/>
            <a:ext cx="10779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40672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3408"/>
          <a:stretch/>
        </p:blipFill>
        <p:spPr>
          <a:xfrm>
            <a:off x="1294226" y="2447779"/>
            <a:ext cx="10237765" cy="288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409" y="651904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5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9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8" t="20369" r="28811" b="59730"/>
          <a:stretch/>
        </p:blipFill>
        <p:spPr>
          <a:xfrm>
            <a:off x="1294226" y="2447779"/>
            <a:ext cx="10237765" cy="288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409" y="651904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5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o ô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3438BA2-4418-44B4-944F-86A777D66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2DA5CED-969A-44AC-99A1-40310569C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507"/>
            <a:ext cx="12192000" cy="6442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021456-5BC3-4B84-B6B0-EAB1245B8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2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3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oudBo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7670" y="2801620"/>
            <a:ext cx="67513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UTM Avo" panose="02040603050506020204" pitchFamily="18" charset="0"/>
              </a:rPr>
              <a:t>DẶN DÒ</a:t>
            </a:r>
            <a:endParaRPr lang="en-US" sz="11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44BE8CA-1F61-4E92-930B-3C992C3D2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2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</TotalTime>
  <Words>50</Words>
  <Application>Microsoft Office PowerPoint</Application>
  <PresentationFormat>Custom</PresentationFormat>
  <Paragraphs>12</Paragraphs>
  <Slides>10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M0</cp:lastModifiedBy>
  <cp:revision>77</cp:revision>
  <dcterms:created xsi:type="dcterms:W3CDTF">2020-08-03T08:33:18Z</dcterms:created>
  <dcterms:modified xsi:type="dcterms:W3CDTF">2022-09-16T05:22:04Z</dcterms:modified>
</cp:coreProperties>
</file>