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27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53" r:id="rId11"/>
    <p:sldId id="357" r:id="rId12"/>
    <p:sldId id="355" r:id="rId13"/>
    <p:sldId id="364" r:id="rId14"/>
    <p:sldId id="358" r:id="rId15"/>
    <p:sldId id="365" r:id="rId16"/>
    <p:sldId id="359" r:id="rId17"/>
    <p:sldId id="354" r:id="rId18"/>
    <p:sldId id="361" r:id="rId19"/>
    <p:sldId id="362" r:id="rId20"/>
    <p:sldId id="363" r:id="rId21"/>
    <p:sldId id="351" r:id="rId22"/>
    <p:sldId id="35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>
        <p:scale>
          <a:sx n="65" d="100"/>
          <a:sy n="65" d="100"/>
        </p:scale>
        <p:origin x="-10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57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7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5164" y="1648606"/>
            <a:ext cx="416171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a – 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39437" y="3526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=""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1025329" y="887895"/>
            <a:ext cx="6294902" cy="491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31" y="2743200"/>
            <a:ext cx="24669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48937" y="35395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4017f78-cf06-4d46-80c5-d488dd2b2bcf">
            <a:hlinkClick r:id="" action="ppaction://media"/>
            <a:extLst>
              <a:ext uri="{FF2B5EF4-FFF2-40B4-BE49-F238E27FC236}">
                <a16:creationId xmlns="" xmlns:a16="http://schemas.microsoft.com/office/drawing/2014/main" id="{1286CB6E-0E35-4EFF-BEE8-566D483FE1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=""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568542" y="546104"/>
            <a:ext cx="4305740" cy="3363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718" y="4076770"/>
            <a:ext cx="5373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c      </a:t>
            </a:r>
            <a:r>
              <a:rPr lang="en-US" sz="5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                         </a:t>
            </a:r>
          </a:p>
          <a:p>
            <a:endParaRPr lang="en-US" sz="5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5400" b="1" i="1" dirty="0">
                <a:solidFill>
                  <a:srgbClr val="0070C0"/>
                </a:solidFill>
              </a:rPr>
              <a:t>a     </a:t>
            </a:r>
            <a:r>
              <a:rPr lang="en-US" sz="5400" b="1" i="1" dirty="0" err="1">
                <a:solidFill>
                  <a:srgbClr val="0070C0"/>
                </a:solidFill>
              </a:rPr>
              <a:t>A</a:t>
            </a:r>
            <a:r>
              <a:rPr lang="en-US" sz="5400" b="1" i="1" dirty="0">
                <a:solidFill>
                  <a:srgbClr val="0070C0"/>
                </a:solidFill>
              </a:rPr>
              <a:t> 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720" y="3169025"/>
            <a:ext cx="3987288" cy="1815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2770" y="1627413"/>
            <a:ext cx="1943861" cy="10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266"/>
            <a:ext cx="12192000" cy="64187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" y="568221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7300" y="356731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57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54188" y="2125747"/>
            <a:ext cx="62397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c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4009" y="2125747"/>
            <a:ext cx="6429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a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749" y="3514362"/>
            <a:ext cx="138270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ca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28337" y="3429000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29508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C361317-C6FD-4AA1-9BB0-F7DDCD2C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4288"/>
          <a:stretch/>
        </p:blipFill>
        <p:spPr>
          <a:xfrm>
            <a:off x="965201" y="474666"/>
            <a:ext cx="10020300" cy="63833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65FDC00-6A5C-4410-8396-E03576B789C4}"/>
              </a:ext>
            </a:extLst>
          </p:cNvPr>
          <p:cNvCxnSpPr>
            <a:cxnSpLocks/>
          </p:cNvCxnSpPr>
          <p:nvPr/>
        </p:nvCxnSpPr>
        <p:spPr>
          <a:xfrm flipH="1" flipV="1">
            <a:off x="3493698" y="2991198"/>
            <a:ext cx="1686632" cy="228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FB949FA-129B-4B06-8A03-4291575355A4}"/>
              </a:ext>
            </a:extLst>
          </p:cNvPr>
          <p:cNvCxnSpPr>
            <a:cxnSpLocks/>
          </p:cNvCxnSpPr>
          <p:nvPr/>
        </p:nvCxnSpPr>
        <p:spPr>
          <a:xfrm flipV="1">
            <a:off x="5841255" y="2017852"/>
            <a:ext cx="408760" cy="973346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D97199E2-F680-42A5-ABB2-223419060825}"/>
              </a:ext>
            </a:extLst>
          </p:cNvPr>
          <p:cNvCxnSpPr>
            <a:cxnSpLocks/>
          </p:cNvCxnSpPr>
          <p:nvPr/>
        </p:nvCxnSpPr>
        <p:spPr>
          <a:xfrm flipV="1">
            <a:off x="6260295" y="2536054"/>
            <a:ext cx="1752600" cy="6096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60FA5104-36B6-454D-B4C0-8BE8A9D0DAD1}"/>
              </a:ext>
            </a:extLst>
          </p:cNvPr>
          <p:cNvCxnSpPr>
            <a:cxnSpLocks/>
          </p:cNvCxnSpPr>
          <p:nvPr/>
        </p:nvCxnSpPr>
        <p:spPr>
          <a:xfrm>
            <a:off x="5924698" y="3409579"/>
            <a:ext cx="1645833" cy="3810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6A16741-7426-4EDA-89EC-823096FD4D0A}"/>
              </a:ext>
            </a:extLst>
          </p:cNvPr>
          <p:cNvCxnSpPr>
            <a:cxnSpLocks/>
          </p:cNvCxnSpPr>
          <p:nvPr/>
        </p:nvCxnSpPr>
        <p:spPr>
          <a:xfrm flipH="1">
            <a:off x="3693333" y="3314329"/>
            <a:ext cx="1371599" cy="571500"/>
          </a:xfrm>
          <a:prstGeom prst="straightConnector1">
            <a:avLst/>
          </a:prstGeom>
          <a:ln w="38100">
            <a:solidFill>
              <a:srgbClr val="00A54F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="" xmlns:a16="http://schemas.microsoft.com/office/drawing/2014/main" id="{020C83DB-2B7D-4014-9EF3-CFB8896C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/>
          <a:stretch/>
        </p:blipFill>
        <p:spPr>
          <a:xfrm>
            <a:off x="490551" y="454673"/>
            <a:ext cx="11385795" cy="64033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B3FE5486-9F0E-4DCA-9042-D6FDF43EAE56}"/>
              </a:ext>
            </a:extLst>
          </p:cNvPr>
          <p:cNvCxnSpPr>
            <a:cxnSpLocks/>
          </p:cNvCxnSpPr>
          <p:nvPr/>
        </p:nvCxnSpPr>
        <p:spPr>
          <a:xfrm flipH="1">
            <a:off x="3657600" y="2239963"/>
            <a:ext cx="1510708" cy="1169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95EEB089-2A05-4F1C-9F25-D1EA446B470A}"/>
              </a:ext>
            </a:extLst>
          </p:cNvPr>
          <p:cNvCxnSpPr>
            <a:cxnSpLocks/>
          </p:cNvCxnSpPr>
          <p:nvPr/>
        </p:nvCxnSpPr>
        <p:spPr>
          <a:xfrm>
            <a:off x="6883879" y="2239963"/>
            <a:ext cx="1242770" cy="31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5681CF8-6253-48D2-B784-7EA85DCDCF77}"/>
              </a:ext>
            </a:extLst>
          </p:cNvPr>
          <p:cNvCxnSpPr>
            <a:cxnSpLocks/>
          </p:cNvCxnSpPr>
          <p:nvPr/>
        </p:nvCxnSpPr>
        <p:spPr>
          <a:xfrm>
            <a:off x="6366295" y="2743200"/>
            <a:ext cx="343724" cy="1262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C44CD3D6-BE92-4396-983D-B7822F30BEFF}"/>
              </a:ext>
            </a:extLst>
          </p:cNvPr>
          <p:cNvCxnSpPr>
            <a:cxnSpLocks/>
          </p:cNvCxnSpPr>
          <p:nvPr/>
        </p:nvCxnSpPr>
        <p:spPr>
          <a:xfrm flipH="1">
            <a:off x="5270740" y="2743200"/>
            <a:ext cx="345056" cy="11842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6" y="3530708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10993918" y="34528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solidFill>
                  <a:srgbClr val="FF7707"/>
                </a:solidFill>
                <a:latin typeface="Quicksand" pitchFamily="2" charset="0"/>
              </a:rPr>
              <a:t>Tuần</a:t>
            </a:r>
            <a:r>
              <a:rPr lang="en-US" sz="1600" dirty="0">
                <a:solidFill>
                  <a:srgbClr val="FF7707"/>
                </a:solidFill>
                <a:latin typeface="Quicksand" pitchFamily="2" charset="0"/>
              </a:rPr>
              <a:t> 1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4F2BF16-AE16-431D-B16E-A3174505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389502" y="416447"/>
            <a:ext cx="11433491" cy="6430151"/>
          </a:xfrm>
          <a:prstGeom prst="rect">
            <a:avLst/>
          </a:prstGeom>
        </p:spPr>
      </p:pic>
      <p:sp>
        <p:nvSpPr>
          <p:cNvPr id="7" name="Arrow: Left 3">
            <a:extLst>
              <a:ext uri="{FF2B5EF4-FFF2-40B4-BE49-F238E27FC236}">
                <a16:creationId xmlns="" xmlns:a16="http://schemas.microsoft.com/office/drawing/2014/main" id="{961BE9A6-D09D-4A85-8339-AC6033FCF2D6}"/>
              </a:ext>
            </a:extLst>
          </p:cNvPr>
          <p:cNvSpPr/>
          <p:nvPr/>
        </p:nvSpPr>
        <p:spPr>
          <a:xfrm>
            <a:off x="4572000" y="373154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Arrow: Left 6">
            <a:extLst>
              <a:ext uri="{FF2B5EF4-FFF2-40B4-BE49-F238E27FC236}">
                <a16:creationId xmlns="" xmlns:a16="http://schemas.microsoft.com/office/drawing/2014/main" id="{5CCFFA85-5936-45AC-BD15-2E74B07FB166}"/>
              </a:ext>
            </a:extLst>
          </p:cNvPr>
          <p:cNvSpPr/>
          <p:nvPr/>
        </p:nvSpPr>
        <p:spPr>
          <a:xfrm>
            <a:off x="8459973" y="5647611"/>
            <a:ext cx="1139190" cy="4191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7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607" y="2601875"/>
            <a:ext cx="10321769" cy="31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endParaRPr lang="en-US" sz="4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non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9920" y="2560318"/>
            <a:ext cx="2846937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920109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128180" y="5241693"/>
            <a:ext cx="9935639" cy="147123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43BD0F-E454-4AAD-B1B9-0C6BD8B64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06" y="2906054"/>
            <a:ext cx="2934336" cy="2934336"/>
          </a:xfrm>
          <a:prstGeom prst="rect">
            <a:avLst/>
          </a:prstGeom>
        </p:spPr>
      </p:pic>
      <p:sp>
        <p:nvSpPr>
          <p:cNvPr id="26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0" y="227896"/>
            <a:ext cx="8273069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tai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?)</a:t>
            </a:r>
            <a:endParaRPr lang="en-US" sz="2800" i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0" y="5747067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19" y="2812731"/>
            <a:ext cx="2934336" cy="2934336"/>
          </a:xfrm>
          <a:prstGeom prst="rect">
            <a:avLst/>
          </a:prstGeom>
        </p:spPr>
      </p:pic>
      <p:sp>
        <p:nvSpPr>
          <p:cNvPr id="29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285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81" y="2822471"/>
            <a:ext cx="2934336" cy="2934336"/>
          </a:xfrm>
          <a:prstGeom prst="rect">
            <a:avLst/>
          </a:prstGeom>
        </p:spPr>
      </p:pic>
      <p:sp>
        <p:nvSpPr>
          <p:cNvPr id="31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4140" y="570537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5" y="2822471"/>
            <a:ext cx="2934336" cy="2934336"/>
          </a:xfrm>
          <a:prstGeom prst="rect">
            <a:avLst/>
          </a:prstGeom>
        </p:spPr>
      </p:pic>
      <p:sp>
        <p:nvSpPr>
          <p:cNvPr id="33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17821" y="567401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073B5F-D545-4449-A46C-CB15F2F6C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" y="0"/>
            <a:ext cx="12206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2851643-423F-412A-A79E-1359B4A2D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5" y="1481951"/>
            <a:ext cx="1288640" cy="1288640"/>
          </a:xfrm>
          <a:prstGeom prst="rect">
            <a:avLst/>
          </a:prstGeom>
        </p:spPr>
      </p:pic>
      <p:sp>
        <p:nvSpPr>
          <p:cNvPr id="39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" y="47463"/>
            <a:ext cx="1290941" cy="1290941"/>
          </a:xfrm>
          <a:prstGeom prst="rect">
            <a:avLst/>
          </a:prstGeom>
        </p:spPr>
      </p:pic>
      <p:sp>
        <p:nvSpPr>
          <p:cNvPr id="42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701234" y="4066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55" y="1411504"/>
            <a:ext cx="1323621" cy="1323621"/>
          </a:xfrm>
          <a:prstGeom prst="rect">
            <a:avLst/>
          </a:prstGeom>
        </p:spPr>
      </p:pic>
      <p:sp>
        <p:nvSpPr>
          <p:cNvPr id="44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4" y="-50673"/>
            <a:ext cx="1305884" cy="1305884"/>
          </a:xfrm>
          <a:prstGeom prst="rect">
            <a:avLst/>
          </a:prstGeom>
        </p:spPr>
      </p:pic>
      <p:sp>
        <p:nvSpPr>
          <p:cNvPr id="46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C. Cong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93" y="3342869"/>
            <a:ext cx="1617447" cy="1617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31B8BF3-506A-47B6-BD14-4401EC34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7" y="2771250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57400" y="303738"/>
            <a:ext cx="5708115" cy="2358721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0224" y="615466"/>
            <a:ext cx="1952611" cy="2103393"/>
          </a:xfrm>
          <a:prstGeom prst="rect">
            <a:avLst/>
          </a:prstGeom>
        </p:spPr>
      </p:pic>
      <p:pic>
        <p:nvPicPr>
          <p:cNvPr id="1026" name="Picture 2" descr="Bút chì g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2" y="586780"/>
            <a:ext cx="1668746" cy="16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8972A50-DF29-4DEA-BFB6-A20004E03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144" cy="71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4097" y="3480987"/>
            <a:ext cx="8577059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155820"/>
            <a:ext cx="1883090" cy="188309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166401" y="91180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03" y="376090"/>
            <a:ext cx="1784255" cy="1784255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77314" y="104769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A7CC69B-2ED5-42E2-A714-20E230F1E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64636" y="3823012"/>
            <a:ext cx="5088135" cy="2391356"/>
          </a:xfrm>
          <a:prstGeom prst="wedgeRoundRectCallout">
            <a:avLst>
              <a:gd name="adj1" fmla="val 81123"/>
              <a:gd name="adj2" fmla="val -52382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Bụng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to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ịt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379470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97510"/>
            <a:ext cx="1056730" cy="105673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612175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701234" y="18302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404CB6-A020-4D53-8FFB-DF779E746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5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245</Words>
  <Application>Microsoft Office PowerPoint</Application>
  <PresentationFormat>Custom</PresentationFormat>
  <Paragraphs>63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M0</cp:lastModifiedBy>
  <cp:revision>79</cp:revision>
  <dcterms:created xsi:type="dcterms:W3CDTF">2021-10-30T04:56:06Z</dcterms:created>
  <dcterms:modified xsi:type="dcterms:W3CDTF">2022-09-15T09:03:52Z</dcterms:modified>
</cp:coreProperties>
</file>