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27" r:id="rId3"/>
    <p:sldId id="360" r:id="rId4"/>
    <p:sldId id="366" r:id="rId5"/>
    <p:sldId id="384" r:id="rId6"/>
    <p:sldId id="365" r:id="rId7"/>
    <p:sldId id="385" r:id="rId8"/>
    <p:sldId id="351" r:id="rId9"/>
    <p:sldId id="35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7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5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72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7C12-23BB-41AB-9736-401CEE738D5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4015164" y="1648606"/>
            <a:ext cx="416171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a – c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" y="191393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12676" y="3530708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796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684353"/>
            <a:ext cx="10877550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081529" y="180919"/>
            <a:ext cx="3739700" cy="100317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 VIẾT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29a8743-e2ec-44ac-a873-9c3bc841a86b">
            <a:hlinkClick r:id="" action="ppaction://media"/>
            <a:extLst>
              <a:ext uri="{FF2B5EF4-FFF2-40B4-BE49-F238E27FC236}">
                <a16:creationId xmlns:a16="http://schemas.microsoft.com/office/drawing/2014/main" xmlns="" id="{905B5E33-1A1F-4065-A48C-DB77AE4E62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18921"/>
            <a:ext cx="12192000" cy="64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9" y="758347"/>
            <a:ext cx="9883067" cy="5559225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758498" y="1707753"/>
            <a:ext cx="5826621" cy="1413127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6000"/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63431" y="2005190"/>
            <a:ext cx="4902441" cy="737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92847" y="3429000"/>
            <a:ext cx="3757925" cy="2395381"/>
            <a:chOff x="1624" y="1384"/>
            <a:chExt cx="2456" cy="1928"/>
          </a:xfrm>
        </p:grpSpPr>
        <p:sp>
          <p:nvSpPr>
            <p:cNvPr id="9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7200">
                <a:latin typeface="VNI-Times" pitchFamily="2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153798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66"/>
            <a:ext cx="12192000" cy="6418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7" y="568221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867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7300" y="356731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57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2" y="461119"/>
            <a:ext cx="10982333" cy="63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" y="840897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66" y="3659630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607" y="2601875"/>
            <a:ext cx="10321769" cy="31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2574870" y="1595799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5326419" y="310560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9282498" y="1315894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0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0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35</Words>
  <Application>Microsoft Office PowerPoint</Application>
  <PresentationFormat>Custom</PresentationFormat>
  <Paragraphs>13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M0</cp:lastModifiedBy>
  <cp:revision>80</cp:revision>
  <dcterms:created xsi:type="dcterms:W3CDTF">2021-10-30T04:56:06Z</dcterms:created>
  <dcterms:modified xsi:type="dcterms:W3CDTF">2022-09-16T05:15:08Z</dcterms:modified>
</cp:coreProperties>
</file>