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8"/>
  </p:notesMasterIdLst>
  <p:sldIdLst>
    <p:sldId id="478" r:id="rId2"/>
    <p:sldId id="473" r:id="rId3"/>
    <p:sldId id="289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45" r:id="rId13"/>
    <p:sldId id="314" r:id="rId14"/>
    <p:sldId id="299" r:id="rId15"/>
    <p:sldId id="479" r:id="rId16"/>
    <p:sldId id="34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033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481223" y="1679860"/>
            <a:ext cx="74382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những địa điểm có mùa hoa mận đẹp như chốn thiên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29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ại quả ở quê rụng đầy gốc không ai thèm nhặt, lên thành phố thành đặc sản  đắt đ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42" y="433183"/>
            <a:ext cx="9322116" cy="64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1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45" y="1021812"/>
            <a:ext cx="11914909" cy="48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5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3833395"/>
            <a:ext cx="2385631" cy="276136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82983" y="860406"/>
            <a:ext cx="6954981" cy="3254394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</a:p>
          <a:p>
            <a:pPr algn="ctr" defTabSz="685800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khuyên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2C6AF589-34F8-40F2-AE36-C69378ACF213}"/>
              </a:ext>
            </a:extLst>
          </p:cNvPr>
          <p:cNvSpPr/>
          <p:nvPr/>
        </p:nvSpPr>
        <p:spPr>
          <a:xfrm>
            <a:off x="3061855" y="4682833"/>
            <a:ext cx="7966363" cy="1662547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0A346E-6571-405D-B0D7-7F754880402C}"/>
              </a:ext>
            </a:extLst>
          </p:cNvPr>
          <p:cNvSpPr txBox="1"/>
          <p:nvPr/>
        </p:nvSpPr>
        <p:spPr>
          <a:xfrm>
            <a:off x="3061854" y="5190940"/>
            <a:ext cx="8107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trái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oi Vuo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5636"/>
            <a:ext cx="12192000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336" y="429491"/>
            <a:ext cx="7517834" cy="6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93008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72311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/>
                <a:ea typeface="inpin heiti" charset="-122"/>
                <a:cs typeface="Times New Roman" panose="02020603050405020304" pitchFamily="18" charset="0"/>
                <a:sym typeface="+mn-ea"/>
              </a:rPr>
              <a:t>TÌM HIỂU BÀI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700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437" y="604438"/>
            <a:ext cx="12484873" cy="52046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DF07B6-823A-4C78-B573-E14B77A3E701}"/>
              </a:ext>
            </a:extLst>
          </p:cNvPr>
          <p:cNvCxnSpPr>
            <a:cxnSpLocks/>
          </p:cNvCxnSpPr>
          <p:nvPr/>
        </p:nvCxnSpPr>
        <p:spPr>
          <a:xfrm>
            <a:off x="5716631" y="2116325"/>
            <a:ext cx="1198417" cy="191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C9A311-A2A9-4287-9DBA-4E5985F49B8E}"/>
              </a:ext>
            </a:extLst>
          </p:cNvPr>
          <p:cNvCxnSpPr>
            <a:cxnSpLocks/>
          </p:cNvCxnSpPr>
          <p:nvPr/>
        </p:nvCxnSpPr>
        <p:spPr>
          <a:xfrm flipV="1">
            <a:off x="5716631" y="2064654"/>
            <a:ext cx="1198417" cy="942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690DEB9-4425-4528-AC77-D81275259DCE}"/>
              </a:ext>
            </a:extLst>
          </p:cNvPr>
          <p:cNvCxnSpPr>
            <a:cxnSpLocks/>
          </p:cNvCxnSpPr>
          <p:nvPr/>
        </p:nvCxnSpPr>
        <p:spPr>
          <a:xfrm>
            <a:off x="5716631" y="4031999"/>
            <a:ext cx="1198417" cy="105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96FE3F8-89BC-4377-B238-EC8ED412C092}"/>
              </a:ext>
            </a:extLst>
          </p:cNvPr>
          <p:cNvCxnSpPr>
            <a:cxnSpLocks/>
          </p:cNvCxnSpPr>
          <p:nvPr/>
        </p:nvCxnSpPr>
        <p:spPr>
          <a:xfrm flipV="1">
            <a:off x="5716631" y="2923636"/>
            <a:ext cx="1198417" cy="2078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uon Duoc Thao: Cà tím - Cà dái dê - Auber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044"/>
            <a:ext cx="12192000" cy="64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2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ỹ thuật gieo trồng cây mướp cho năng suất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" y="457200"/>
            <a:ext cx="1206730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2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1.bp.blogspot.com/-ioJvq8V6ssA/X8EAwWhKgPI/AAAAAAAAefI/PM2DNNP2No4ohqlrs-uQp6jcEPvULfMlQCLcBGAsYHQ/s900/lamthuoc.net-Nguy%25C3%25AAn%2Bli%25E1%25BB%2587u%2Bl%25C3%25A0m%2Bthu%25E1%25BB%2591c%2B-%2BC%25C3%25A2y%2Bhoa%2Bc%25C3%25A2y%2Bthu%25E1%25BB%2591c%2B-%2B15%2BL%25E1%25BB%25B1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423014"/>
            <a:ext cx="10861964" cy="32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Ý Nghĩa, Vị Trí Trồng Cây Lựu Trong Phong Thủy Rước Tài L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65" y="3712564"/>
            <a:ext cx="4802089" cy="30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3712564"/>
            <a:ext cx="5347854" cy="30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è đen một trong những loại thuốc quý ta cầ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443345"/>
            <a:ext cx="12067309" cy="6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2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 loại phân bón hữu cơ cho cây vừng (mè) hiệu quả cao cập nhật  2021 - Agrivie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273"/>
            <a:ext cx="12067308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3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ây đậu xanh- công dụng của cây đậu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349"/>
            <a:ext cx="6472842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Đậu ván trắng nhiều công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42" y="471055"/>
            <a:ext cx="5719158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704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35</Words>
  <Application>Microsoft Office PowerPoint</Application>
  <PresentationFormat>Custom</PresentationFormat>
  <Paragraphs>9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24</cp:revision>
  <dcterms:created xsi:type="dcterms:W3CDTF">2021-01-19T08:33:08Z</dcterms:created>
  <dcterms:modified xsi:type="dcterms:W3CDTF">2022-05-30T04:21:45Z</dcterms:modified>
</cp:coreProperties>
</file>