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4" r:id="rId2"/>
  </p:sldMasterIdLst>
  <p:notesMasterIdLst>
    <p:notesMasterId r:id="rId17"/>
  </p:notesMasterIdLst>
  <p:sldIdLst>
    <p:sldId id="1431" r:id="rId3"/>
    <p:sldId id="300" r:id="rId4"/>
    <p:sldId id="257" r:id="rId5"/>
    <p:sldId id="302" r:id="rId6"/>
    <p:sldId id="301" r:id="rId7"/>
    <p:sldId id="424" r:id="rId8"/>
    <p:sldId id="303" r:id="rId9"/>
    <p:sldId id="436" r:id="rId10"/>
    <p:sldId id="1425" r:id="rId11"/>
    <p:sldId id="1426" r:id="rId12"/>
    <p:sldId id="332" r:id="rId13"/>
    <p:sldId id="433" r:id="rId14"/>
    <p:sldId id="1427" r:id="rId15"/>
    <p:sldId id="1432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h/KKTVtQCFDOpfGCmw0Qqff8Ri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17T15:03:09.765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1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315291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313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3B68AD-D346-44F1-8A2C-3235B8AE22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6735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021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359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9268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387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567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560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650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0760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0764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248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397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471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562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5156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06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="" xmlns:a16="http://schemas.microsoft.com/office/drawing/2014/main" id="{2C4CEE7A-CDA2-43A3-8345-F0F170370B1F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0726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809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262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185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4182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70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86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89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Relationship Id="rId6" Type="http://schemas.openxmlformats.org/officeDocument/2006/relationships/image" Target="../media/image28.png"/><Relationship Id="rId11" Type="http://schemas.openxmlformats.org/officeDocument/2006/relationships/image" Target="../media/image20.png"/><Relationship Id="rId5" Type="http://schemas.openxmlformats.org/officeDocument/2006/relationships/image" Target="../media/image23.png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30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ustomXml" Target="../ink/ink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229833" y="1875530"/>
            <a:ext cx="8361584" cy="2492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33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đọc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Ngôi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nhà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ấm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áp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40092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AAB74A0-7DDA-491E-AE0D-D1CE129C37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19" t="4135" r="9942" b="36035"/>
          <a:stretch/>
        </p:blipFill>
        <p:spPr>
          <a:xfrm>
            <a:off x="182880" y="101601"/>
            <a:ext cx="11795760" cy="6217920"/>
          </a:xfrm>
          <a:prstGeom prst="rect">
            <a:avLst/>
          </a:prstGeom>
        </p:spPr>
      </p:pic>
      <p:sp>
        <p:nvSpPr>
          <p:cNvPr id="2" name="Star: 6 Points 1">
            <a:extLst>
              <a:ext uri="{FF2B5EF4-FFF2-40B4-BE49-F238E27FC236}">
                <a16:creationId xmlns="" xmlns:a16="http://schemas.microsoft.com/office/drawing/2014/main" id="{7EB61C57-F471-4437-950A-BA44C0B44200}"/>
              </a:ext>
            </a:extLst>
          </p:cNvPr>
          <p:cNvSpPr/>
          <p:nvPr/>
        </p:nvSpPr>
        <p:spPr>
          <a:xfrm>
            <a:off x="467360" y="1148080"/>
            <a:ext cx="243840" cy="294640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" name="Star: 6 Points 3">
            <a:extLst>
              <a:ext uri="{FF2B5EF4-FFF2-40B4-BE49-F238E27FC236}">
                <a16:creationId xmlns="" xmlns:a16="http://schemas.microsoft.com/office/drawing/2014/main" id="{616CCB74-95E5-4A11-B440-4E309DC705E3}"/>
              </a:ext>
            </a:extLst>
          </p:cNvPr>
          <p:cNvSpPr/>
          <p:nvPr/>
        </p:nvSpPr>
        <p:spPr>
          <a:xfrm>
            <a:off x="7670800" y="1031240"/>
            <a:ext cx="243840" cy="294640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" name="Star: 6 Points 5">
            <a:extLst>
              <a:ext uri="{FF2B5EF4-FFF2-40B4-BE49-F238E27FC236}">
                <a16:creationId xmlns="" xmlns:a16="http://schemas.microsoft.com/office/drawing/2014/main" id="{B1AAA829-F8A2-44D8-BC3F-E0E6F66CE9F2}"/>
              </a:ext>
            </a:extLst>
          </p:cNvPr>
          <p:cNvSpPr/>
          <p:nvPr/>
        </p:nvSpPr>
        <p:spPr>
          <a:xfrm>
            <a:off x="11084560" y="1137920"/>
            <a:ext cx="243840" cy="294640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7" name="Star: 6 Points 6">
            <a:extLst>
              <a:ext uri="{FF2B5EF4-FFF2-40B4-BE49-F238E27FC236}">
                <a16:creationId xmlns="" xmlns:a16="http://schemas.microsoft.com/office/drawing/2014/main" id="{83C23FC6-AD9F-4BC0-A2A5-8CF2F9CF7C63}"/>
              </a:ext>
            </a:extLst>
          </p:cNvPr>
          <p:cNvSpPr/>
          <p:nvPr/>
        </p:nvSpPr>
        <p:spPr>
          <a:xfrm>
            <a:off x="7670800" y="1442720"/>
            <a:ext cx="243840" cy="294640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8" name="Star: 6 Points 7">
            <a:extLst>
              <a:ext uri="{FF2B5EF4-FFF2-40B4-BE49-F238E27FC236}">
                <a16:creationId xmlns="" xmlns:a16="http://schemas.microsoft.com/office/drawing/2014/main" id="{BC0D2C56-E1F1-4A03-9D51-5C28A04E8651}"/>
              </a:ext>
            </a:extLst>
          </p:cNvPr>
          <p:cNvSpPr/>
          <p:nvPr/>
        </p:nvSpPr>
        <p:spPr>
          <a:xfrm>
            <a:off x="467360" y="2341879"/>
            <a:ext cx="243840" cy="294640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9" name="Star: 6 Points 8">
            <a:extLst>
              <a:ext uri="{FF2B5EF4-FFF2-40B4-BE49-F238E27FC236}">
                <a16:creationId xmlns="" xmlns:a16="http://schemas.microsoft.com/office/drawing/2014/main" id="{4DE1B926-7C1B-4675-A5F7-F44FE2F40027}"/>
              </a:ext>
            </a:extLst>
          </p:cNvPr>
          <p:cNvSpPr/>
          <p:nvPr/>
        </p:nvSpPr>
        <p:spPr>
          <a:xfrm>
            <a:off x="467360" y="2842261"/>
            <a:ext cx="243840" cy="294640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0" name="Star: 6 Points 9">
            <a:extLst>
              <a:ext uri="{FF2B5EF4-FFF2-40B4-BE49-F238E27FC236}">
                <a16:creationId xmlns="" xmlns:a16="http://schemas.microsoft.com/office/drawing/2014/main" id="{60859E9B-9CB6-46CF-8EA8-A0F2082CEC81}"/>
              </a:ext>
            </a:extLst>
          </p:cNvPr>
          <p:cNvSpPr/>
          <p:nvPr/>
        </p:nvSpPr>
        <p:spPr>
          <a:xfrm>
            <a:off x="10657840" y="2842261"/>
            <a:ext cx="243840" cy="294640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1" name="Star: 6 Points 10">
            <a:extLst>
              <a:ext uri="{FF2B5EF4-FFF2-40B4-BE49-F238E27FC236}">
                <a16:creationId xmlns="" xmlns:a16="http://schemas.microsoft.com/office/drawing/2014/main" id="{09B2DDBB-20C1-4D7D-A12C-78AB094A9C40}"/>
              </a:ext>
            </a:extLst>
          </p:cNvPr>
          <p:cNvSpPr/>
          <p:nvPr/>
        </p:nvSpPr>
        <p:spPr>
          <a:xfrm>
            <a:off x="467360" y="3724909"/>
            <a:ext cx="243840" cy="294640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2" name="Star: 6 Points 11">
            <a:extLst>
              <a:ext uri="{FF2B5EF4-FFF2-40B4-BE49-F238E27FC236}">
                <a16:creationId xmlns="" xmlns:a16="http://schemas.microsoft.com/office/drawing/2014/main" id="{5E2FB134-EEB4-48EE-BB5E-B60351ED795A}"/>
              </a:ext>
            </a:extLst>
          </p:cNvPr>
          <p:cNvSpPr/>
          <p:nvPr/>
        </p:nvSpPr>
        <p:spPr>
          <a:xfrm>
            <a:off x="467360" y="4221482"/>
            <a:ext cx="243840" cy="294640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3" name="Star: 6 Points 12">
            <a:extLst>
              <a:ext uri="{FF2B5EF4-FFF2-40B4-BE49-F238E27FC236}">
                <a16:creationId xmlns="" xmlns:a16="http://schemas.microsoft.com/office/drawing/2014/main" id="{04AD92E6-BE77-4AC1-BE80-22C74D57A54A}"/>
              </a:ext>
            </a:extLst>
          </p:cNvPr>
          <p:cNvSpPr/>
          <p:nvPr/>
        </p:nvSpPr>
        <p:spPr>
          <a:xfrm>
            <a:off x="4866640" y="4307842"/>
            <a:ext cx="528320" cy="426718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4" name="Star: 6 Points 13">
            <a:extLst>
              <a:ext uri="{FF2B5EF4-FFF2-40B4-BE49-F238E27FC236}">
                <a16:creationId xmlns="" xmlns:a16="http://schemas.microsoft.com/office/drawing/2014/main" id="{D4AC9C91-BC81-4CF0-B40F-AA1214E688D0}"/>
              </a:ext>
            </a:extLst>
          </p:cNvPr>
          <p:cNvSpPr/>
          <p:nvPr/>
        </p:nvSpPr>
        <p:spPr>
          <a:xfrm>
            <a:off x="259080" y="5022849"/>
            <a:ext cx="543560" cy="412751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15" name="Star: 6 Points 14">
            <a:extLst>
              <a:ext uri="{FF2B5EF4-FFF2-40B4-BE49-F238E27FC236}">
                <a16:creationId xmlns="" xmlns:a16="http://schemas.microsoft.com/office/drawing/2014/main" id="{D9AB58BA-845A-4047-A7EF-AC7CDD5CB89C}"/>
              </a:ext>
            </a:extLst>
          </p:cNvPr>
          <p:cNvSpPr/>
          <p:nvPr/>
        </p:nvSpPr>
        <p:spPr>
          <a:xfrm>
            <a:off x="335280" y="5644512"/>
            <a:ext cx="543560" cy="521970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3" name="Rectangle 2"/>
          <p:cNvSpPr/>
          <p:nvPr/>
        </p:nvSpPr>
        <p:spPr>
          <a:xfrm>
            <a:off x="2685448" y="6073541"/>
            <a:ext cx="616017" cy="245980"/>
          </a:xfrm>
          <a:prstGeom prst="rect">
            <a:avLst/>
          </a:prstGeom>
          <a:solidFill>
            <a:srgbClr val="FFFBF7"/>
          </a:solidFill>
          <a:ln>
            <a:solidFill>
              <a:srgbClr val="FFF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9373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2705" y="316011"/>
            <a:ext cx="4194312" cy="1905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513780" y="958335"/>
            <a:ext cx="24897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Thư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giãn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7" name="Picture 10" descr="https://i.pinimg.com/564x/23/9c/d3/239cd38191ec09903738a72bb6f251c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305" y="1005496"/>
            <a:ext cx="5928988" cy="465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i.pinimg.com/564x/57/b2/74/57b2746af38e33fbebd37d0727ba73c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675" y="3398838"/>
            <a:ext cx="3489325" cy="231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390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A_库_图片 6">
            <a:extLst>
              <a:ext uri="{FF2B5EF4-FFF2-40B4-BE49-F238E27FC236}">
                <a16:creationId xmlns="" xmlns:a16="http://schemas.microsoft.com/office/drawing/2014/main" id="{28075BBB-7718-48B9-811A-0713ED95E92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33868" y="224661"/>
            <a:ext cx="5493902" cy="3461882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pic>
        <p:nvPicPr>
          <p:cNvPr id="34" name="图片 29">
            <a:extLst>
              <a:ext uri="{FF2B5EF4-FFF2-40B4-BE49-F238E27FC236}">
                <a16:creationId xmlns="" xmlns:a16="http://schemas.microsoft.com/office/drawing/2014/main" id="{8208C961-8E27-4E15-9894-71376052BF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434" y="3077022"/>
            <a:ext cx="3048000" cy="2493818"/>
          </a:xfrm>
          <a:prstGeom prst="rect">
            <a:avLst/>
          </a:prstGeom>
        </p:spPr>
      </p:pic>
      <p:pic>
        <p:nvPicPr>
          <p:cNvPr id="12" name="图片 2">
            <a:extLst>
              <a:ext uri="{FF2B5EF4-FFF2-40B4-BE49-F238E27FC236}">
                <a16:creationId xmlns="" xmlns:a16="http://schemas.microsoft.com/office/drawing/2014/main" id="{A9C3853C-DDF9-4F55-9A7A-B7E106C6305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" t="7847" r="-2418" b="39501"/>
          <a:stretch/>
        </p:blipFill>
        <p:spPr>
          <a:xfrm>
            <a:off x="2057579" y="2751051"/>
            <a:ext cx="3709549" cy="318976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6A8658B1-639E-4B0E-B427-D1B1C617C23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64" y="4345934"/>
            <a:ext cx="2200275" cy="2200275"/>
          </a:xfrm>
          <a:prstGeom prst="rect">
            <a:avLst/>
          </a:prstGeom>
        </p:spPr>
      </p:pic>
      <p:pic>
        <p:nvPicPr>
          <p:cNvPr id="2" name="图片 36">
            <a:extLst>
              <a:ext uri="{FF2B5EF4-FFF2-40B4-BE49-F238E27FC236}">
                <a16:creationId xmlns="" xmlns:a16="http://schemas.microsoft.com/office/drawing/2014/main" id="{664CE208-B3A3-4F9D-A6F3-69E326508E4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581707" y="1047497"/>
            <a:ext cx="2638002" cy="5235304"/>
          </a:xfrm>
          <a:prstGeom prst="rect">
            <a:avLst/>
          </a:prstGeom>
        </p:spPr>
      </p:pic>
      <p:grpSp>
        <p:nvGrpSpPr>
          <p:cNvPr id="35" name="组合 30">
            <a:extLst>
              <a:ext uri="{FF2B5EF4-FFF2-40B4-BE49-F238E27FC236}">
                <a16:creationId xmlns="" xmlns:a16="http://schemas.microsoft.com/office/drawing/2014/main" id="{34CD9A9D-7C7E-4113-A437-517E9CB45775}"/>
              </a:ext>
            </a:extLst>
          </p:cNvPr>
          <p:cNvGrpSpPr/>
          <p:nvPr/>
        </p:nvGrpSpPr>
        <p:grpSpPr>
          <a:xfrm>
            <a:off x="-17585" y="5309440"/>
            <a:ext cx="12203723" cy="1123362"/>
            <a:chOff x="-17585" y="5729324"/>
            <a:chExt cx="12203723" cy="1123362"/>
          </a:xfrm>
        </p:grpSpPr>
        <p:pic>
          <p:nvPicPr>
            <p:cNvPr id="36" name="图片 31">
              <a:extLst>
                <a:ext uri="{FF2B5EF4-FFF2-40B4-BE49-F238E27FC236}">
                  <a16:creationId xmlns="" xmlns:a16="http://schemas.microsoft.com/office/drawing/2014/main" id="{2D98B064-9EFD-485D-BFC6-EE924F2276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37" name="图片 32">
              <a:extLst>
                <a:ext uri="{FF2B5EF4-FFF2-40B4-BE49-F238E27FC236}">
                  <a16:creationId xmlns="" xmlns:a16="http://schemas.microsoft.com/office/drawing/2014/main" id="{2EDC17DE-4B67-4A45-8289-CC9EE9AA24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38" name="图片 37">
            <a:extLst>
              <a:ext uri="{FF2B5EF4-FFF2-40B4-BE49-F238E27FC236}">
                <a16:creationId xmlns="" xmlns:a16="http://schemas.microsoft.com/office/drawing/2014/main" id="{B2AAC5F2-7D29-4438-96F3-3EE2EBA1D4C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64" r="68378" b="10021"/>
          <a:stretch/>
        </p:blipFill>
        <p:spPr>
          <a:xfrm>
            <a:off x="480974" y="576465"/>
            <a:ext cx="1445829" cy="1688125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="" xmlns:a16="http://schemas.microsoft.com/office/drawing/2014/main" id="{D4EE53A3-3ECD-4A36-A959-B3C91F0AC8B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27" t="62033" r="12160" b="11047"/>
          <a:stretch/>
        </p:blipFill>
        <p:spPr>
          <a:xfrm>
            <a:off x="3448161" y="868637"/>
            <a:ext cx="1072664" cy="1462568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F68AA0C2-6150-4460-B185-C11B2CA25A3D}"/>
              </a:ext>
            </a:extLst>
          </p:cNvPr>
          <p:cNvSpPr txBox="1"/>
          <p:nvPr/>
        </p:nvSpPr>
        <p:spPr>
          <a:xfrm flipH="1">
            <a:off x="5632523" y="1304501"/>
            <a:ext cx="38089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60380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LUYỆN ĐỌC ĐOẠN</a:t>
            </a:r>
          </a:p>
        </p:txBody>
      </p:sp>
    </p:spTree>
    <p:extLst>
      <p:ext uri="{BB962C8B-B14F-4D97-AF65-F5344CB8AC3E}">
        <p14:creationId xmlns:p14="http://schemas.microsoft.com/office/powerpoint/2010/main" val="529451607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7" dur="1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8" dur="1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5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AAB74A0-7DDA-491E-AE0D-D1CE129C37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19" t="4135" r="9942" b="36035"/>
          <a:stretch/>
        </p:blipFill>
        <p:spPr>
          <a:xfrm>
            <a:off x="182880" y="172721"/>
            <a:ext cx="11795760" cy="6217920"/>
          </a:xfrm>
          <a:prstGeom prst="rect">
            <a:avLst/>
          </a:prstGeom>
        </p:spPr>
      </p:pic>
      <p:sp>
        <p:nvSpPr>
          <p:cNvPr id="2" name="Star: 12 Points 1">
            <a:extLst>
              <a:ext uri="{FF2B5EF4-FFF2-40B4-BE49-F238E27FC236}">
                <a16:creationId xmlns="" xmlns:a16="http://schemas.microsoft.com/office/drawing/2014/main" id="{E389EF9A-B7A4-47C6-961A-B601D9FE485B}"/>
              </a:ext>
            </a:extLst>
          </p:cNvPr>
          <p:cNvSpPr/>
          <p:nvPr/>
        </p:nvSpPr>
        <p:spPr>
          <a:xfrm>
            <a:off x="457200" y="1148080"/>
            <a:ext cx="396240" cy="314960"/>
          </a:xfrm>
          <a:prstGeom prst="star1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" name="Star: 12 Points 3">
            <a:extLst>
              <a:ext uri="{FF2B5EF4-FFF2-40B4-BE49-F238E27FC236}">
                <a16:creationId xmlns="" xmlns:a16="http://schemas.microsoft.com/office/drawing/2014/main" id="{D064F464-211D-4819-A6DE-7548DD0C398D}"/>
              </a:ext>
            </a:extLst>
          </p:cNvPr>
          <p:cNvSpPr/>
          <p:nvPr/>
        </p:nvSpPr>
        <p:spPr>
          <a:xfrm>
            <a:off x="411480" y="2448559"/>
            <a:ext cx="396240" cy="314960"/>
          </a:xfrm>
          <a:prstGeom prst="star1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6" name="Star: 12 Points 5">
            <a:extLst>
              <a:ext uri="{FF2B5EF4-FFF2-40B4-BE49-F238E27FC236}">
                <a16:creationId xmlns="" xmlns:a16="http://schemas.microsoft.com/office/drawing/2014/main" id="{4603B90F-0847-457A-9275-B109745DA26F}"/>
              </a:ext>
            </a:extLst>
          </p:cNvPr>
          <p:cNvSpPr/>
          <p:nvPr/>
        </p:nvSpPr>
        <p:spPr>
          <a:xfrm>
            <a:off x="335280" y="4262120"/>
            <a:ext cx="396240" cy="314960"/>
          </a:xfrm>
          <a:prstGeom prst="star1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3" name="Rectangle 2"/>
          <p:cNvSpPr/>
          <p:nvPr/>
        </p:nvSpPr>
        <p:spPr>
          <a:xfrm>
            <a:off x="2483318" y="6131293"/>
            <a:ext cx="760396" cy="259348"/>
          </a:xfrm>
          <a:prstGeom prst="rect">
            <a:avLst/>
          </a:prstGeom>
          <a:solidFill>
            <a:srgbClr val="FFFBF7"/>
          </a:solidFill>
          <a:ln>
            <a:solidFill>
              <a:srgbClr val="FFF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8904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065475" y="3078514"/>
            <a:ext cx="9144000" cy="8985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chúc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các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em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học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tốt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20589895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i.pinimg.com/564x/fe/2f/ff/fe2fffbd26a53bd80199a232307e4ad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7" b="7432"/>
          <a:stretch/>
        </p:blipFill>
        <p:spPr bwMode="auto">
          <a:xfrm>
            <a:off x="2194560" y="567848"/>
            <a:ext cx="7802879" cy="5722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71058" y="3096426"/>
            <a:ext cx="424988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Avo"/>
                <a:ea typeface="+mn-ea"/>
                <a:cs typeface="+mn-cs"/>
              </a:rPr>
              <a:t>Khởi</a:t>
            </a:r>
            <a:r>
              <a:rPr kumimoji="0" lang="en-US" sz="6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Avo"/>
                <a:ea typeface="+mn-ea"/>
                <a:cs typeface="+mn-cs"/>
              </a:rPr>
              <a:t>động</a:t>
            </a:r>
            <a:endParaRPr kumimoji="0" lang="en-US" sz="60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5B9BD5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0370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6AD4E40-178C-4562-8C98-F86548C152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2286"/>
          <a:stretch/>
        </p:blipFill>
        <p:spPr>
          <a:xfrm>
            <a:off x="203201" y="1076960"/>
            <a:ext cx="11988799" cy="496824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="" xmlns:a16="http://schemas.microsoft.com/office/drawing/2014/main" id="{EF8ED0BB-51BE-4BBD-9716-F13FABC80B71}"/>
                  </a:ext>
                </a:extLst>
              </p14:cNvPr>
              <p14:cNvContentPartPr/>
              <p14:nvPr/>
            </p14:nvContentPartPr>
            <p14:xfrm>
              <a:off x="761640" y="1330720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F8ED0BB-51BE-4BBD-9716-F13FABC80B7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6000" y="1294720"/>
                <a:ext cx="72000" cy="720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Rectangle 1"/>
          <p:cNvSpPr/>
          <p:nvPr/>
        </p:nvSpPr>
        <p:spPr>
          <a:xfrm>
            <a:off x="4889632" y="873520"/>
            <a:ext cx="6025415" cy="57026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759CA47-F44C-4BF2-A180-8A4930B13C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11" r="8605" b="57631"/>
          <a:stretch/>
        </p:blipFill>
        <p:spPr>
          <a:xfrm>
            <a:off x="243840" y="303777"/>
            <a:ext cx="11454446" cy="564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868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119BA5D-1D09-42FD-A7F3-986AF0B18D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11" r="8605" b="86964"/>
          <a:stretch/>
        </p:blipFill>
        <p:spPr>
          <a:xfrm>
            <a:off x="274320" y="242817"/>
            <a:ext cx="11454446" cy="17383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9988140-7F5D-414A-8BA3-2A2108E26B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72" t="42368" r="7751" b="34814"/>
          <a:stretch/>
        </p:blipFill>
        <p:spPr>
          <a:xfrm>
            <a:off x="79812" y="1981200"/>
            <a:ext cx="12032376" cy="367336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64067" y="5159141"/>
            <a:ext cx="924026" cy="760396"/>
          </a:xfrm>
          <a:prstGeom prst="rect">
            <a:avLst/>
          </a:prstGeom>
          <a:solidFill>
            <a:srgbClr val="FFFBF7"/>
          </a:solidFill>
          <a:ln>
            <a:solidFill>
              <a:srgbClr val="FFF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64495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20">
            <a:extLst>
              <a:ext uri="{FF2B5EF4-FFF2-40B4-BE49-F238E27FC236}">
                <a16:creationId xmlns="" xmlns:a16="http://schemas.microsoft.com/office/drawing/2014/main" id="{EC2A9EB7-9C0A-4142-BDBD-FC04C4BC5D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4" t="-987" r="-3110" b="987"/>
          <a:stretch/>
        </p:blipFill>
        <p:spPr>
          <a:xfrm flipH="1">
            <a:off x="9352653" y="2081737"/>
            <a:ext cx="2901200" cy="4277340"/>
          </a:xfrm>
          <a:prstGeom prst="rect">
            <a:avLst/>
          </a:prstGeom>
        </p:spPr>
      </p:pic>
      <p:pic>
        <p:nvPicPr>
          <p:cNvPr id="16" name="图片 21">
            <a:extLst>
              <a:ext uri="{FF2B5EF4-FFF2-40B4-BE49-F238E27FC236}">
                <a16:creationId xmlns="" xmlns:a16="http://schemas.microsoft.com/office/drawing/2014/main" id="{C8C7B69D-FBA7-4207-B9E8-4B7B905936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2650" y="2286041"/>
            <a:ext cx="3722008" cy="3722008"/>
          </a:xfrm>
          <a:prstGeom prst="rect">
            <a:avLst/>
          </a:prstGeom>
        </p:spPr>
      </p:pic>
      <p:pic>
        <p:nvPicPr>
          <p:cNvPr id="10" name="PA_库_图片 6">
            <a:extLst>
              <a:ext uri="{FF2B5EF4-FFF2-40B4-BE49-F238E27FC236}">
                <a16:creationId xmlns="" xmlns:a16="http://schemas.microsoft.com/office/drawing/2014/main" id="{AF9FB272-72D5-4D3C-9249-F87830D4720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782" y="264652"/>
            <a:ext cx="6172862" cy="4042698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sp>
        <p:nvSpPr>
          <p:cNvPr id="11" name="原创设计师QQ：178119980 喵小姐">
            <a:extLst>
              <a:ext uri="{FF2B5EF4-FFF2-40B4-BE49-F238E27FC236}">
                <a16:creationId xmlns="" xmlns:a16="http://schemas.microsoft.com/office/drawing/2014/main" id="{B6051D19-CEEC-4303-A27C-A8EBFBBD984A}"/>
              </a:ext>
            </a:extLst>
          </p:cNvPr>
          <p:cNvSpPr/>
          <p:nvPr/>
        </p:nvSpPr>
        <p:spPr>
          <a:xfrm>
            <a:off x="2922124" y="1813147"/>
            <a:ext cx="5376016" cy="945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5F360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CHIA SẺ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5F360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9" name="图片 8" descr="觅元素58b0fbac4bf92">
            <a:extLst>
              <a:ext uri="{FF2B5EF4-FFF2-40B4-BE49-F238E27FC236}">
                <a16:creationId xmlns="" xmlns:a16="http://schemas.microsoft.com/office/drawing/2014/main" id="{68AD211D-1640-4549-9FED-63FEA1286AD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9" y="4967217"/>
            <a:ext cx="12170004" cy="208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6362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AAB74A0-7DDA-491E-AE0D-D1CE129C37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19" t="4135" r="9942" b="36035"/>
          <a:stretch/>
        </p:blipFill>
        <p:spPr>
          <a:xfrm>
            <a:off x="565940" y="155805"/>
            <a:ext cx="11234763" cy="61292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12194" y="6179419"/>
            <a:ext cx="673768" cy="211222"/>
          </a:xfrm>
          <a:prstGeom prst="rect">
            <a:avLst/>
          </a:prstGeom>
          <a:solidFill>
            <a:srgbClr val="FFFBF7"/>
          </a:solidFill>
          <a:ln>
            <a:solidFill>
              <a:srgbClr val="FFF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78977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FDEAF830-D2B6-48E8-81AD-6F21C457E236}"/>
              </a:ext>
            </a:extLst>
          </p:cNvPr>
          <p:cNvSpPr/>
          <p:nvPr/>
        </p:nvSpPr>
        <p:spPr>
          <a:xfrm>
            <a:off x="1905058" y="1275956"/>
            <a:ext cx="2697162" cy="6901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1200" dirty="0">
                <a:solidFill>
                  <a:schemeClr val="accent1"/>
                </a:solidFill>
                <a:latin typeface="UTM Avo" panose="02040603050506020204" pitchFamily="18" charset="0"/>
              </a:rPr>
              <a:t>g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iao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hẹn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="" xmlns:a16="http://schemas.microsoft.com/office/drawing/2014/main" id="{6E6CE1D8-B92D-4181-B50C-5D11FBE3F4A0}"/>
              </a:ext>
            </a:extLst>
          </p:cNvPr>
          <p:cNvSpPr/>
          <p:nvPr/>
        </p:nvSpPr>
        <p:spPr>
          <a:xfrm>
            <a:off x="1916636" y="2866826"/>
            <a:ext cx="2697162" cy="6901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1200" dirty="0" err="1">
                <a:solidFill>
                  <a:schemeClr val="accent1"/>
                </a:solidFill>
                <a:latin typeface="UTM Avo" panose="02040603050506020204" pitchFamily="18" charset="0"/>
              </a:rPr>
              <a:t>nấu</a:t>
            </a:r>
            <a:r>
              <a:rPr lang="en-US" sz="3600" kern="12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3600" kern="1200" dirty="0" err="1">
                <a:solidFill>
                  <a:schemeClr val="accent1"/>
                </a:solidFill>
                <a:latin typeface="UTM Avo" panose="02040603050506020204" pitchFamily="18" charset="0"/>
              </a:rPr>
              <a:t>ăn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="" xmlns:a16="http://schemas.microsoft.com/office/drawing/2014/main" id="{E26A6ED5-8CE8-468C-A2C4-7808612CB6B3}"/>
              </a:ext>
            </a:extLst>
          </p:cNvPr>
          <p:cNvSpPr/>
          <p:nvPr/>
        </p:nvSpPr>
        <p:spPr>
          <a:xfrm>
            <a:off x="1916636" y="4733983"/>
            <a:ext cx="2674006" cy="6901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1200" dirty="0" err="1">
                <a:solidFill>
                  <a:schemeClr val="accent1"/>
                </a:solidFill>
                <a:latin typeface="UTM Avo" panose="02040603050506020204" pitchFamily="18" charset="0"/>
              </a:rPr>
              <a:t>làm</a:t>
            </a:r>
            <a:r>
              <a:rPr lang="en-US" sz="3600" kern="1200" dirty="0">
                <a:solidFill>
                  <a:schemeClr val="accent1"/>
                </a:solidFill>
                <a:latin typeface="UTM Avo" panose="02040603050506020204" pitchFamily="18" charset="0"/>
              </a:rPr>
              <a:t> v</a:t>
            </a:r>
            <a:r>
              <a:rPr lang="vi-VN" sz="3600" kern="1200" dirty="0">
                <a:solidFill>
                  <a:schemeClr val="accent1"/>
                </a:solidFill>
                <a:latin typeface="UTM Avo" panose="02040603050506020204" pitchFamily="18" charset="0"/>
              </a:rPr>
              <a:t>ư</a:t>
            </a:r>
            <a:r>
              <a:rPr lang="en-US" sz="3600" kern="1200" dirty="0" err="1">
                <a:solidFill>
                  <a:schemeClr val="accent1"/>
                </a:solidFill>
                <a:latin typeface="UTM Avo" panose="02040603050506020204" pitchFamily="18" charset="0"/>
              </a:rPr>
              <a:t>ờn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="" xmlns:a16="http://schemas.microsoft.com/office/drawing/2014/main" id="{D04878A5-DBAC-4262-9BCC-14668D279081}"/>
              </a:ext>
            </a:extLst>
          </p:cNvPr>
          <p:cNvSpPr/>
          <p:nvPr/>
        </p:nvSpPr>
        <p:spPr>
          <a:xfrm>
            <a:off x="7294175" y="1275956"/>
            <a:ext cx="2697162" cy="6901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1200" dirty="0" err="1">
                <a:solidFill>
                  <a:schemeClr val="accent1"/>
                </a:solidFill>
                <a:latin typeface="UTM Avo" panose="02040603050506020204" pitchFamily="18" charset="0"/>
              </a:rPr>
              <a:t>thỏ</a:t>
            </a:r>
            <a:r>
              <a:rPr lang="en-US" sz="3600" kern="12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3600" kern="1200" dirty="0" err="1">
                <a:solidFill>
                  <a:schemeClr val="accent1"/>
                </a:solidFill>
                <a:latin typeface="UTM Avo" panose="02040603050506020204" pitchFamily="18" charset="0"/>
              </a:rPr>
              <a:t>thẻ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="" xmlns:a16="http://schemas.microsoft.com/office/drawing/2014/main" id="{8B716B0D-5205-4635-90AE-0348A690F12D}"/>
              </a:ext>
            </a:extLst>
          </p:cNvPr>
          <p:cNvSpPr/>
          <p:nvPr/>
        </p:nvSpPr>
        <p:spPr>
          <a:xfrm>
            <a:off x="7294175" y="2966844"/>
            <a:ext cx="2697162" cy="6901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1200" dirty="0">
                <a:solidFill>
                  <a:schemeClr val="accent1"/>
                </a:solidFill>
                <a:latin typeface="UTM Avo" panose="02040603050506020204" pitchFamily="18" charset="0"/>
              </a:rPr>
              <a:t>l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àm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việc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="" xmlns:a16="http://schemas.microsoft.com/office/drawing/2014/main" id="{24A2721E-3904-47CF-B5CF-E1B1C4BD9B6D}"/>
              </a:ext>
            </a:extLst>
          </p:cNvPr>
          <p:cNvSpPr/>
          <p:nvPr/>
        </p:nvSpPr>
        <p:spPr>
          <a:xfrm>
            <a:off x="7294175" y="4733983"/>
            <a:ext cx="2697162" cy="6901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1200" dirty="0" err="1">
                <a:solidFill>
                  <a:schemeClr val="accent1"/>
                </a:solidFill>
                <a:latin typeface="UTM Avo" panose="02040603050506020204" pitchFamily="18" charset="0"/>
              </a:rPr>
              <a:t>ấm</a:t>
            </a:r>
            <a:r>
              <a:rPr lang="en-US" sz="3600" kern="12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3600" kern="1200" dirty="0" err="1">
                <a:solidFill>
                  <a:schemeClr val="accent1"/>
                </a:solidFill>
                <a:latin typeface="UTM Avo" panose="02040603050506020204" pitchFamily="18" charset="0"/>
              </a:rPr>
              <a:t>áp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grpSp>
        <p:nvGrpSpPr>
          <p:cNvPr id="34" name="PA_库_组合 5">
            <a:extLst>
              <a:ext uri="{FF2B5EF4-FFF2-40B4-BE49-F238E27FC236}">
                <a16:creationId xmlns="" xmlns:a16="http://schemas.microsoft.com/office/drawing/2014/main" id="{49A18141-E269-4CBE-8FEA-7F811372D2C7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3065931" y="164807"/>
            <a:ext cx="6760240" cy="724487"/>
            <a:chOff x="1874329" y="2417937"/>
            <a:chExt cx="1534600" cy="734123"/>
          </a:xfrm>
        </p:grpSpPr>
        <p:sp>
          <p:nvSpPr>
            <p:cNvPr id="35" name="任意多边形 10">
              <a:extLst>
                <a:ext uri="{FF2B5EF4-FFF2-40B4-BE49-F238E27FC236}">
                  <a16:creationId xmlns="" xmlns:a16="http://schemas.microsoft.com/office/drawing/2014/main" id="{26A1CD5B-D529-4D38-BCE0-368F747DA3D1}"/>
                </a:ext>
              </a:extLst>
            </p:cNvPr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chemeClr val="bg1"/>
              </a:bgClr>
            </a:patt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36" name="任意多边形 11">
              <a:extLst>
                <a:ext uri="{FF2B5EF4-FFF2-40B4-BE49-F238E27FC236}">
                  <a16:creationId xmlns="" xmlns:a16="http://schemas.microsoft.com/office/drawing/2014/main" id="{4BFC1E88-62EB-45BA-84DE-0E4413DFE87A}"/>
                </a:ext>
              </a:extLst>
            </p:cNvPr>
            <p:cNvSpPr/>
            <p:nvPr/>
          </p:nvSpPr>
          <p:spPr>
            <a:xfrm>
              <a:off x="1874329" y="245270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37" name="文本框 12">
              <a:extLst>
                <a:ext uri="{FF2B5EF4-FFF2-40B4-BE49-F238E27FC236}">
                  <a16:creationId xmlns="" xmlns:a16="http://schemas.microsoft.com/office/drawing/2014/main" id="{A7A0E52D-8E57-41E9-9CC8-ABBE898283C0}"/>
                </a:ext>
              </a:extLst>
            </p:cNvPr>
            <p:cNvSpPr txBox="1"/>
            <p:nvPr/>
          </p:nvSpPr>
          <p:spPr>
            <a:xfrm>
              <a:off x="1945538" y="2417937"/>
              <a:ext cx="1314030" cy="6513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7707"/>
                  </a:solidFill>
                  <a:effectLst/>
                  <a:uLnTx/>
                  <a:uFillTx/>
                  <a:latin typeface="UTM Avo" panose="02040603050506020204" pitchFamily="18" charset="0"/>
                  <a:ea typeface="方正静蕾简体" panose="02000000000000000000" pitchFamily="2" charset="-122"/>
                  <a:cs typeface="+mn-cs"/>
                </a:rPr>
                <a:t>Luyện đọc từ ngữ</a:t>
              </a:r>
              <a:endPara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7707"/>
                </a:solidFill>
                <a:effectLst/>
                <a:uLnTx/>
                <a:uFillTx/>
                <a:latin typeface="UTM Avo" panose="02040603050506020204" pitchFamily="18" charset="0"/>
                <a:ea typeface="方正静蕾简体" panose="02000000000000000000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67419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A_库_图片 6">
            <a:extLst>
              <a:ext uri="{FF2B5EF4-FFF2-40B4-BE49-F238E27FC236}">
                <a16:creationId xmlns="" xmlns:a16="http://schemas.microsoft.com/office/drawing/2014/main" id="{D752A238-C2DA-4CFF-ABFA-447743F7042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452" y="146297"/>
            <a:ext cx="6172862" cy="4042698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pic>
        <p:nvPicPr>
          <p:cNvPr id="19" name="图片 11">
            <a:extLst>
              <a:ext uri="{FF2B5EF4-FFF2-40B4-BE49-F238E27FC236}">
                <a16:creationId xmlns="" xmlns:a16="http://schemas.microsoft.com/office/drawing/2014/main" id="{6E70CCF6-9CC6-43A1-A461-A1C68710EF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2735" y="2063899"/>
            <a:ext cx="1607464" cy="4168998"/>
          </a:xfrm>
          <a:prstGeom prst="rect">
            <a:avLst/>
          </a:prstGeom>
        </p:spPr>
      </p:pic>
      <p:pic>
        <p:nvPicPr>
          <p:cNvPr id="11" name="图片 36">
            <a:extLst>
              <a:ext uri="{FF2B5EF4-FFF2-40B4-BE49-F238E27FC236}">
                <a16:creationId xmlns="" xmlns:a16="http://schemas.microsoft.com/office/drawing/2014/main" id="{C1F712D0-2E71-4485-8254-6DA8B5B6DB8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553998" y="190764"/>
            <a:ext cx="2638002" cy="5235304"/>
          </a:xfrm>
          <a:prstGeom prst="rect">
            <a:avLst/>
          </a:prstGeom>
        </p:spPr>
      </p:pic>
      <p:pic>
        <p:nvPicPr>
          <p:cNvPr id="12" name="图片 37">
            <a:extLst>
              <a:ext uri="{FF2B5EF4-FFF2-40B4-BE49-F238E27FC236}">
                <a16:creationId xmlns="" xmlns:a16="http://schemas.microsoft.com/office/drawing/2014/main" id="{E0982AC1-79A8-413F-942A-E91CC963AF7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64" r="68378" b="10021"/>
          <a:stretch/>
        </p:blipFill>
        <p:spPr>
          <a:xfrm>
            <a:off x="302044" y="42550"/>
            <a:ext cx="1445829" cy="1688125"/>
          </a:xfrm>
          <a:prstGeom prst="rect">
            <a:avLst/>
          </a:prstGeom>
        </p:spPr>
      </p:pic>
      <p:pic>
        <p:nvPicPr>
          <p:cNvPr id="13" name="图片 38">
            <a:extLst>
              <a:ext uri="{FF2B5EF4-FFF2-40B4-BE49-F238E27FC236}">
                <a16:creationId xmlns="" xmlns:a16="http://schemas.microsoft.com/office/drawing/2014/main" id="{3466E525-FD07-4D81-BC1D-CCFCF6B2421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27" t="62033" r="12160" b="11047"/>
          <a:stretch/>
        </p:blipFill>
        <p:spPr>
          <a:xfrm>
            <a:off x="7478408" y="497249"/>
            <a:ext cx="1072664" cy="1462568"/>
          </a:xfrm>
          <a:prstGeom prst="rect">
            <a:avLst/>
          </a:prstGeom>
        </p:spPr>
      </p:pic>
      <p:grpSp>
        <p:nvGrpSpPr>
          <p:cNvPr id="7" name="组合 2">
            <a:extLst>
              <a:ext uri="{FF2B5EF4-FFF2-40B4-BE49-F238E27FC236}">
                <a16:creationId xmlns="" xmlns:a16="http://schemas.microsoft.com/office/drawing/2014/main" id="{A7AE0381-B9F1-45B3-A1C7-376FCAB77FD2}"/>
              </a:ext>
            </a:extLst>
          </p:cNvPr>
          <p:cNvGrpSpPr/>
          <p:nvPr/>
        </p:nvGrpSpPr>
        <p:grpSpPr>
          <a:xfrm>
            <a:off x="0" y="3948758"/>
            <a:ext cx="12193676" cy="2486426"/>
            <a:chOff x="-175847" y="4352544"/>
            <a:chExt cx="12367847" cy="2505456"/>
          </a:xfrm>
        </p:grpSpPr>
        <p:pic>
          <p:nvPicPr>
            <p:cNvPr id="8" name="图片 3">
              <a:extLst>
                <a:ext uri="{FF2B5EF4-FFF2-40B4-BE49-F238E27FC236}">
                  <a16:creationId xmlns="" xmlns:a16="http://schemas.microsoft.com/office/drawing/2014/main" id="{04DD59F0-5C20-4144-A0A3-9D3BF1644A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175847" y="4352544"/>
              <a:ext cx="4185322" cy="2505456"/>
            </a:xfrm>
            <a:prstGeom prst="rect">
              <a:avLst/>
            </a:prstGeom>
          </p:spPr>
        </p:pic>
        <p:pic>
          <p:nvPicPr>
            <p:cNvPr id="9" name="图片 4">
              <a:extLst>
                <a:ext uri="{FF2B5EF4-FFF2-40B4-BE49-F238E27FC236}">
                  <a16:creationId xmlns="" xmlns:a16="http://schemas.microsoft.com/office/drawing/2014/main" id="{E096FEFA-6F68-4ADE-9D5D-DD7495126A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sp>
        <p:nvSpPr>
          <p:cNvPr id="16" name="原创设计师QQ：178119980 喵小姐">
            <a:extLst>
              <a:ext uri="{FF2B5EF4-FFF2-40B4-BE49-F238E27FC236}">
                <a16:creationId xmlns="" xmlns:a16="http://schemas.microsoft.com/office/drawing/2014/main" id="{9EFDE926-3307-419D-AB42-C0445F77D1DB}"/>
              </a:ext>
            </a:extLst>
          </p:cNvPr>
          <p:cNvSpPr/>
          <p:nvPr/>
        </p:nvSpPr>
        <p:spPr>
          <a:xfrm>
            <a:off x="1787039" y="1283626"/>
            <a:ext cx="5376016" cy="19059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5F360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LUYỆN ĐỌC </a:t>
            </a: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5F360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CÂU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5F360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="" xmlns:a16="http://schemas.microsoft.com/office/drawing/2014/main" id="{E0974075-C13B-44B6-A04D-6B8C2C3AFFC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16357" y="3053439"/>
            <a:ext cx="2512546" cy="20557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007056E4-8B76-43D8-8863-CD85190C3B7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446" y="3915620"/>
            <a:ext cx="1813744" cy="181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459583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2" presetClass="entr" presetSubtype="4" fill="hold" nodeType="afterEffect" p14:presetBounceEnd="6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18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19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68</Words>
  <Application>Microsoft Office PowerPoint</Application>
  <PresentationFormat>Custom</PresentationFormat>
  <Paragraphs>35</Paragraphs>
  <Slides>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Tuần 11: Bài 53: uôm</dc:title>
  <dc:creator>Administrator</dc:creator>
  <cp:lastModifiedBy>Minhthangpc.VN</cp:lastModifiedBy>
  <cp:revision>19</cp:revision>
  <dcterms:created xsi:type="dcterms:W3CDTF">2021-11-01T08:16:43Z</dcterms:created>
  <dcterms:modified xsi:type="dcterms:W3CDTF">2022-05-30T02:02:21Z</dcterms:modified>
</cp:coreProperties>
</file>