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399" r:id="rId3"/>
    <p:sldId id="398" r:id="rId4"/>
    <p:sldId id="400" r:id="rId5"/>
    <p:sldId id="406" r:id="rId6"/>
    <p:sldId id="407" r:id="rId7"/>
    <p:sldId id="408" r:id="rId8"/>
    <p:sldId id="409" r:id="rId9"/>
    <p:sldId id="401" r:id="rId10"/>
    <p:sldId id="402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270" r:id="rId20"/>
  </p:sldIdLst>
  <p:sldSz cx="12192000" cy="6858000"/>
  <p:notesSz cx="6858000" cy="9144000"/>
  <p:embeddedFontLst>
    <p:embeddedFont>
      <p:font typeface="Barlow Condensed Thin" panose="00000306000000000000" pitchFamily="2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urgette" panose="020B0604020202020204" charset="0"/>
      <p:bold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3F1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>
        <p:scale>
          <a:sx n="75" d="100"/>
          <a:sy n="75" d="100"/>
        </p:scale>
        <p:origin x="139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3</a:t>
            </a:fld>
            <a:endParaRPr lang="en-S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EFC53-2A26-474C-9D69-1F42F828B90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1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48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microsoft.com/office/2007/relationships/hdphoto" Target="../media/hdphoto2.wdp"/><Relationship Id="rId39" Type="http://schemas.openxmlformats.org/officeDocument/2006/relationships/slide" Target="slide19.xml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34" Type="http://schemas.openxmlformats.org/officeDocument/2006/relationships/image" Target="../media/image61.png"/><Relationship Id="rId42" Type="http://schemas.microsoft.com/office/2007/relationships/hdphoto" Target="../media/hdphoto5.wdp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svg"/><Relationship Id="rId29" Type="http://schemas.openxmlformats.org/officeDocument/2006/relationships/image" Target="../media/image58.png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microsoft.com/office/2007/relationships/hdphoto" Target="../media/hdphoto1.wdp"/><Relationship Id="rId32" Type="http://schemas.openxmlformats.org/officeDocument/2006/relationships/image" Target="../media/image59.GIF"/><Relationship Id="rId37" Type="http://schemas.openxmlformats.org/officeDocument/2006/relationships/slide" Target="slide16.xml"/><Relationship Id="rId40" Type="http://schemas.openxmlformats.org/officeDocument/2006/relationships/image" Target="../media/image63.png"/><Relationship Id="rId45" Type="http://schemas.openxmlformats.org/officeDocument/2006/relationships/image" Target="../media/image6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microsoft.com/office/2007/relationships/hdphoto" Target="../media/hdphoto3.wdp"/><Relationship Id="rId36" Type="http://schemas.openxmlformats.org/officeDocument/2006/relationships/slide" Target="slide15.xml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slide" Target="slide14.xml"/><Relationship Id="rId44" Type="http://schemas.openxmlformats.org/officeDocument/2006/relationships/slide" Target="slide18.xml"/><Relationship Id="rId4" Type="http://schemas.openxmlformats.org/officeDocument/2006/relationships/image" Target="../media/image36.jpeg"/><Relationship Id="rId9" Type="http://schemas.openxmlformats.org/officeDocument/2006/relationships/image" Target="../media/image41.GIF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7.png"/><Relationship Id="rId30" Type="http://schemas.microsoft.com/office/2007/relationships/hdphoto" Target="../media/hdphoto4.wdp"/><Relationship Id="rId35" Type="http://schemas.openxmlformats.org/officeDocument/2006/relationships/image" Target="../media/image62.png"/><Relationship Id="rId43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5.sv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12" Type="http://schemas.openxmlformats.org/officeDocument/2006/relationships/image" Target="../media/image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11" Type="http://schemas.openxmlformats.org/officeDocument/2006/relationships/slide" Target="slide12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0884" y="1635982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54: Em ôn lại những gì đã học – Tiết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64185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4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0" y="369888"/>
            <a:ext cx="5756275" cy="1808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95" y="1097915"/>
            <a:ext cx="466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1015" y="2264863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84" y="2256517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6565" y="3001010"/>
            <a:ext cx="8144510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5736" y="3767451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054" y="3794122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993" y="455684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924" y="4538480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5283" y="533662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4414" y="5320655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4254" y="3011266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367665"/>
            <a:ext cx="3490595" cy="223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3"/>
          <p:cNvGrpSpPr/>
          <p:nvPr/>
        </p:nvGrpSpPr>
        <p:grpSpPr>
          <a:xfrm>
            <a:off x="-6985" y="4316096"/>
            <a:ext cx="12198985" cy="2686893"/>
            <a:chOff x="0" y="3838635"/>
            <a:chExt cx="12198968" cy="3086719"/>
          </a:xfrm>
        </p:grpSpPr>
        <p:pic>
          <p:nvPicPr>
            <p:cNvPr id="8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" y="5361851"/>
              <a:ext cx="1703070" cy="1446783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735716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838635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482312"/>
              <a:ext cx="12191983" cy="3756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93800" y="533400"/>
            <a:ext cx="9804400" cy="499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Đập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Niêu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Rinh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Lì</a:t>
            </a:r>
            <a:r>
              <a:rPr lang="en-US" sz="15935" dirty="0">
                <a:solidFill>
                  <a:srgbClr val="FFFF00"/>
                </a:solidFill>
                <a:latin typeface="UTM Arruba KT" panose="02040603050506020204" pitchFamily="18" charset="0"/>
              </a:rPr>
              <a:t> </a:t>
            </a:r>
            <a:r>
              <a:rPr lang="en-US" sz="15935" dirty="0" err="1">
                <a:solidFill>
                  <a:srgbClr val="FFFF00"/>
                </a:solidFill>
                <a:latin typeface="UTM Arruba KT" panose="02040603050506020204" pitchFamily="18" charset="0"/>
              </a:rPr>
              <a:t>Xì</a:t>
            </a:r>
            <a:endParaRPr lang="en-US" sz="15935" dirty="0">
              <a:solidFill>
                <a:srgbClr val="FFFF00"/>
              </a:solidFill>
              <a:latin typeface="UTM Arruba KT" panose="02040603050506020204" pitchFamily="18" charset="0"/>
            </a:endParaRPr>
          </a:p>
        </p:txBody>
      </p:sp>
      <p:pic>
        <p:nvPicPr>
          <p:cNvPr id="17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115" y="0"/>
            <a:ext cx="2794885" cy="1986115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70400" y="5017935"/>
            <a:ext cx="3613265" cy="1516066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1285" y="2954317"/>
            <a:ext cx="1805031" cy="2078730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5879" y="-64479"/>
            <a:ext cx="1909659" cy="2139675"/>
          </a:xfrm>
          <a:prstGeom prst="rect">
            <a:avLst/>
          </a:prstGeom>
        </p:spPr>
      </p:pic>
      <p:pic>
        <p:nvPicPr>
          <p:cNvPr id="21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01529" y="2231839"/>
            <a:ext cx="1680358" cy="1761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3"/>
          <a:stretch>
            <a:fillRect/>
          </a:stretch>
        </p:blipFill>
        <p:spPr>
          <a:xfrm>
            <a:off x="6146165" y="533400"/>
            <a:ext cx="7721600" cy="695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7"/>
          <a:stretch>
            <a:fillRect/>
          </a:stretch>
        </p:blipFill>
        <p:spPr>
          <a:xfrm>
            <a:off x="-1270635" y="533400"/>
            <a:ext cx="7416800" cy="6959600"/>
          </a:xfrm>
          <a:prstGeom prst="rect">
            <a:avLst/>
          </a:prstGeom>
        </p:spPr>
      </p:pic>
      <p:pic>
        <p:nvPicPr>
          <p:cNvPr id="22" name="Chúc tết &amp;#8211; không lời-nhacchuongmp3.com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98200" y="-11883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3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-1304972" y="-21153"/>
            <a:ext cx="6139703" cy="2010368"/>
            <a:chOff x="-1168852" y="-64809"/>
            <a:chExt cx="9209554" cy="3015552"/>
          </a:xfrm>
        </p:grpSpPr>
        <p:pic>
          <p:nvPicPr>
            <p:cNvPr id="147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702" y="-33485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852" y="-64809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1350">
            <a:off x="3870633" y="353376"/>
            <a:ext cx="1065770" cy="1630241"/>
          </a:xfrm>
          <a:prstGeom prst="rect">
            <a:avLst/>
          </a:prstGeom>
        </p:spPr>
      </p:pic>
      <p:pic>
        <p:nvPicPr>
          <p:cNvPr id="148" name="Picture 8" descr="Pastel Brick Wall Background Design, Brick Clipart, Pastel, Geometrical PNG  and Vector with Transparent Background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80" y="-54941"/>
            <a:ext cx="4298920" cy="19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14651" y="1372913"/>
            <a:ext cx="1118172" cy="1663740"/>
          </a:xfrm>
          <a:prstGeom prst="rect">
            <a:avLst/>
          </a:prstGeom>
        </p:spPr>
      </p:pic>
      <p:pic>
        <p:nvPicPr>
          <p:cNvPr id="194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01201" y="-435043"/>
            <a:ext cx="2102509" cy="3304532"/>
          </a:xfrm>
          <a:prstGeom prst="rect">
            <a:avLst/>
          </a:prstGeom>
        </p:spPr>
      </p:pic>
      <p:pic>
        <p:nvPicPr>
          <p:cNvPr id="145" name="Picture 10" descr="Chinese Lion Dance 从两张图片改成的舞狮gif 这个只改眼部！ | Chinese lion dance, Lion dance,  Cartoon desig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019" y="-404473"/>
            <a:ext cx="2353993" cy="31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1844" y="1759864"/>
            <a:ext cx="1074125" cy="1698221"/>
          </a:xfrm>
          <a:prstGeom prst="rect">
            <a:avLst/>
          </a:prstGeom>
        </p:spPr>
      </p:pic>
      <p:pic>
        <p:nvPicPr>
          <p:cNvPr id="93" name="boy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3" y="126763"/>
            <a:ext cx="1743607" cy="2629636"/>
          </a:xfrm>
          <a:prstGeom prst="rect">
            <a:avLst/>
          </a:prstGeom>
        </p:spPr>
      </p:pic>
      <p:pic>
        <p:nvPicPr>
          <p:cNvPr id="54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54668" y="503046"/>
            <a:ext cx="735327" cy="1397295"/>
          </a:xfrm>
          <a:prstGeom prst="rect">
            <a:avLst/>
          </a:prstGeom>
        </p:spPr>
      </p:pic>
      <p:pic>
        <p:nvPicPr>
          <p:cNvPr id="55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18257" y="463901"/>
            <a:ext cx="707889" cy="1388017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79687" y="349476"/>
            <a:ext cx="1569445" cy="1647712"/>
          </a:xfrm>
          <a:prstGeom prst="rect">
            <a:avLst/>
          </a:prstGeom>
        </p:spPr>
      </p:pic>
      <p:pic>
        <p:nvPicPr>
          <p:cNvPr id="59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0510" y="-22323"/>
            <a:ext cx="918173" cy="1953559"/>
          </a:xfrm>
          <a:prstGeom prst="rect">
            <a:avLst/>
          </a:prstGeom>
        </p:spPr>
      </p:pic>
      <p:pic>
        <p:nvPicPr>
          <p:cNvPr id="60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8837" y="688442"/>
            <a:ext cx="918173" cy="1259929"/>
          </a:xfrm>
          <a:prstGeom prst="rect">
            <a:avLst/>
          </a:prstGeom>
        </p:spPr>
      </p:pic>
      <p:pic>
        <p:nvPicPr>
          <p:cNvPr id="6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927557" y="910137"/>
            <a:ext cx="1149795" cy="14884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>
            <a:fillRect/>
          </a:stretch>
        </p:blipFill>
        <p:spPr>
          <a:xfrm>
            <a:off x="0" y="3590123"/>
            <a:ext cx="11219927" cy="897182"/>
          </a:xfrm>
          <a:prstGeom prst="rect">
            <a:avLst/>
          </a:prstGeom>
        </p:spPr>
      </p:pic>
      <p:pic>
        <p:nvPicPr>
          <p:cNvPr id="65" name="n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89" y="4128153"/>
            <a:ext cx="825397" cy="1731414"/>
          </a:xfrm>
          <a:prstGeom prst="rect">
            <a:avLst/>
          </a:prstGeom>
        </p:spPr>
      </p:pic>
      <p:sp>
        <p:nvSpPr>
          <p:cNvPr id="66" name="Freeform: Shape 65"/>
          <p:cNvSpPr/>
          <p:nvPr/>
        </p:nvSpPr>
        <p:spPr>
          <a:xfrm>
            <a:off x="882851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Freeform: Shape 66"/>
          <p:cNvSpPr/>
          <p:nvPr/>
        </p:nvSpPr>
        <p:spPr>
          <a:xfrm>
            <a:off x="569227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Freeform: Shape 67"/>
          <p:cNvSpPr/>
          <p:nvPr/>
        </p:nvSpPr>
        <p:spPr>
          <a:xfrm>
            <a:off x="237191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Freeform: Shape 68"/>
          <p:cNvSpPr/>
          <p:nvPr/>
        </p:nvSpPr>
        <p:spPr>
          <a:xfrm>
            <a:off x="470951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0" name="n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9571" y="4117851"/>
            <a:ext cx="725993" cy="1522897"/>
          </a:xfrm>
          <a:prstGeom prst="rect">
            <a:avLst/>
          </a:prstGeom>
        </p:spPr>
      </p:pic>
      <p:pic>
        <p:nvPicPr>
          <p:cNvPr id="71" name="n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6907" y="4096896"/>
            <a:ext cx="869945" cy="1824862"/>
          </a:xfrm>
          <a:prstGeom prst="rect">
            <a:avLst/>
          </a:prstGeom>
        </p:spPr>
      </p:pic>
      <p:pic>
        <p:nvPicPr>
          <p:cNvPr id="72" name="n4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653" y="4231754"/>
            <a:ext cx="825397" cy="1731414"/>
          </a:xfrm>
          <a:prstGeom prst="rect">
            <a:avLst/>
          </a:prstGeom>
        </p:spPr>
      </p:pic>
      <p:pic>
        <p:nvPicPr>
          <p:cNvPr id="73" name="n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5844" y="4057526"/>
            <a:ext cx="825397" cy="1731414"/>
          </a:xfrm>
          <a:prstGeom prst="rect">
            <a:avLst/>
          </a:prstGeom>
        </p:spPr>
      </p:pic>
      <p:pic>
        <p:nvPicPr>
          <p:cNvPr id="80" name="Picture 12" descr="Explosion Animated Gif - ClipArt Best">
            <a:hlinkClick r:id="rId31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14431" y="4870135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377054" y="3321933"/>
            <a:ext cx="2043735" cy="3743626"/>
            <a:chOff x="15565581" y="4982899"/>
            <a:chExt cx="3065602" cy="5615439"/>
          </a:xfrm>
        </p:grpSpPr>
        <p:pic>
          <p:nvPicPr>
            <p:cNvPr id="79" name="Picture 6" descr="Free Clipart: Colored Wooden Stick | qubodup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30669">
              <a:off x="13517227" y="7272366"/>
              <a:ext cx="5584647" cy="1005714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"/>
            <p:cNvPicPr>
              <a:picLocks noChangeAspect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>
            <a:xfrm>
              <a:off x="15565581" y="5243574"/>
              <a:ext cx="3065602" cy="5354764"/>
            </a:xfrm>
            <a:prstGeom prst="rect">
              <a:avLst/>
            </a:prstGeom>
          </p:spPr>
        </p:pic>
      </p:grp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11043968" y="4652985"/>
            <a:ext cx="918983" cy="9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/>
          <p:cNvSpPr/>
          <p:nvPr/>
        </p:nvSpPr>
        <p:spPr>
          <a:xfrm>
            <a:off x="1839363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Freeform: Shape 88"/>
          <p:cNvSpPr/>
          <p:nvPr/>
        </p:nvSpPr>
        <p:spPr>
          <a:xfrm>
            <a:off x="1525739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0" name="Freeform: Shape 89"/>
          <p:cNvSpPr/>
          <p:nvPr/>
        </p:nvSpPr>
        <p:spPr>
          <a:xfrm>
            <a:off x="1193703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1" name="Freeform: Shape 90"/>
          <p:cNvSpPr/>
          <p:nvPr/>
        </p:nvSpPr>
        <p:spPr>
          <a:xfrm>
            <a:off x="1427463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2" name="Picture 12" descr="Explosion Animated Gif - ClipArt Best">
            <a:hlinkClick r:id="rId36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868241" y="4750228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287219" y="4089911"/>
            <a:ext cx="44895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urgette" panose="020B0704020202020204" pitchFamily="2" charset="0"/>
              </a:rPr>
              <a:t>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1197385" y="4108067"/>
            <a:ext cx="8109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292221" y="409063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5</a:t>
            </a:r>
          </a:p>
        </p:txBody>
      </p:sp>
      <p:sp>
        <p:nvSpPr>
          <p:cNvPr id="97" name="Freeform: Shape 96"/>
          <p:cNvSpPr/>
          <p:nvPr/>
        </p:nvSpPr>
        <p:spPr>
          <a:xfrm>
            <a:off x="2818662" y="636594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8" name="Freeform: Shape 97"/>
          <p:cNvSpPr/>
          <p:nvPr/>
        </p:nvSpPr>
        <p:spPr>
          <a:xfrm>
            <a:off x="2173001" y="6403328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Freeform: Shape 98"/>
          <p:cNvSpPr/>
          <p:nvPr/>
        </p:nvSpPr>
        <p:spPr>
          <a:xfrm>
            <a:off x="2406761" y="5906218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0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919423" y="4870190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1193909" y="4096794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10</a:t>
            </a:r>
          </a:p>
        </p:txBody>
      </p:sp>
      <p:sp>
        <p:nvSpPr>
          <p:cNvPr id="109" name="Freeform: Shape 108"/>
          <p:cNvSpPr/>
          <p:nvPr/>
        </p:nvSpPr>
        <p:spPr>
          <a:xfrm>
            <a:off x="3861928" y="6337600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0" name="Freeform: Shape 109"/>
          <p:cNvSpPr/>
          <p:nvPr/>
        </p:nvSpPr>
        <p:spPr>
          <a:xfrm>
            <a:off x="3216267" y="637498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1" name="Freeform: Shape 110"/>
          <p:cNvSpPr/>
          <p:nvPr/>
        </p:nvSpPr>
        <p:spPr>
          <a:xfrm>
            <a:off x="3450027" y="587787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2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881615" y="492051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11360089" y="403640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</a:t>
            </a:r>
          </a:p>
        </p:txBody>
      </p:sp>
      <p:sp>
        <p:nvSpPr>
          <p:cNvPr id="114" name="Freeform: Shape 113"/>
          <p:cNvSpPr/>
          <p:nvPr/>
        </p:nvSpPr>
        <p:spPr>
          <a:xfrm>
            <a:off x="4973373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5" name="Freeform: Shape 114"/>
          <p:cNvSpPr/>
          <p:nvPr/>
        </p:nvSpPr>
        <p:spPr>
          <a:xfrm>
            <a:off x="4327713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6" name="Freeform: Shape 115"/>
          <p:cNvSpPr/>
          <p:nvPr/>
        </p:nvSpPr>
        <p:spPr>
          <a:xfrm>
            <a:off x="4561473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7" name="Picture 12" descr="Explosion Animated Gif - ClipArt Best">
            <a:hlinkClick r:id="rId38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190582" y="472730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11353491" y="4111923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6</a:t>
            </a:r>
          </a:p>
        </p:txBody>
      </p:sp>
      <p:sp>
        <p:nvSpPr>
          <p:cNvPr id="119" name="Freeform: Shape 118"/>
          <p:cNvSpPr/>
          <p:nvPr/>
        </p:nvSpPr>
        <p:spPr>
          <a:xfrm>
            <a:off x="6083729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0" name="Freeform: Shape 119"/>
          <p:cNvSpPr/>
          <p:nvPr/>
        </p:nvSpPr>
        <p:spPr>
          <a:xfrm>
            <a:off x="5438069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1" name="Freeform: Shape 120"/>
          <p:cNvSpPr/>
          <p:nvPr/>
        </p:nvSpPr>
        <p:spPr>
          <a:xfrm>
            <a:off x="5671829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TextBox 122"/>
          <p:cNvSpPr txBox="1"/>
          <p:nvPr/>
        </p:nvSpPr>
        <p:spPr>
          <a:xfrm>
            <a:off x="11198911" y="4086780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20</a:t>
            </a:r>
          </a:p>
        </p:txBody>
      </p:sp>
      <p:sp>
        <p:nvSpPr>
          <p:cNvPr id="124" name="Freeform: Shape 123"/>
          <p:cNvSpPr/>
          <p:nvPr/>
        </p:nvSpPr>
        <p:spPr>
          <a:xfrm>
            <a:off x="7105725" y="632593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5" name="Freeform: Shape 124"/>
          <p:cNvSpPr/>
          <p:nvPr/>
        </p:nvSpPr>
        <p:spPr>
          <a:xfrm>
            <a:off x="6460064" y="636331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6" name="Freeform: Shape 125"/>
          <p:cNvSpPr/>
          <p:nvPr/>
        </p:nvSpPr>
        <p:spPr>
          <a:xfrm>
            <a:off x="6693824" y="586620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8" name="TextBox 127"/>
          <p:cNvSpPr txBox="1"/>
          <p:nvPr/>
        </p:nvSpPr>
        <p:spPr>
          <a:xfrm>
            <a:off x="11282841" y="4086337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4</a:t>
            </a:r>
          </a:p>
        </p:txBody>
      </p:sp>
      <p:sp>
        <p:nvSpPr>
          <p:cNvPr id="129" name="Freeform: Shape 128"/>
          <p:cNvSpPr/>
          <p:nvPr/>
        </p:nvSpPr>
        <p:spPr>
          <a:xfrm>
            <a:off x="8063661" y="6364856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" name="Freeform: Shape 129"/>
          <p:cNvSpPr/>
          <p:nvPr/>
        </p:nvSpPr>
        <p:spPr>
          <a:xfrm>
            <a:off x="7418000" y="640224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" name="Freeform: Shape 130"/>
          <p:cNvSpPr/>
          <p:nvPr/>
        </p:nvSpPr>
        <p:spPr>
          <a:xfrm>
            <a:off x="7651760" y="590513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3" name="TextBox 132"/>
          <p:cNvSpPr txBox="1"/>
          <p:nvPr/>
        </p:nvSpPr>
        <p:spPr>
          <a:xfrm>
            <a:off x="11425225" y="4079454"/>
            <a:ext cx="4694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8</a:t>
            </a:r>
          </a:p>
        </p:txBody>
      </p:sp>
      <p:sp>
        <p:nvSpPr>
          <p:cNvPr id="134" name="Freeform: Shape 133"/>
          <p:cNvSpPr/>
          <p:nvPr/>
        </p:nvSpPr>
        <p:spPr>
          <a:xfrm>
            <a:off x="8977921" y="6330777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5" name="Freeform: Shape 134"/>
          <p:cNvSpPr/>
          <p:nvPr/>
        </p:nvSpPr>
        <p:spPr>
          <a:xfrm>
            <a:off x="8332260" y="636816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6" name="Freeform: Shape 135"/>
          <p:cNvSpPr/>
          <p:nvPr/>
        </p:nvSpPr>
        <p:spPr>
          <a:xfrm>
            <a:off x="8566020" y="587105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8" name="TextBox 137"/>
          <p:cNvSpPr txBox="1"/>
          <p:nvPr/>
        </p:nvSpPr>
        <p:spPr>
          <a:xfrm>
            <a:off x="11359921" y="4131757"/>
            <a:ext cx="6305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3</a:t>
            </a:r>
          </a:p>
        </p:txBody>
      </p:sp>
      <p:sp>
        <p:nvSpPr>
          <p:cNvPr id="139" name="Freeform: Shape 138"/>
          <p:cNvSpPr/>
          <p:nvPr/>
        </p:nvSpPr>
        <p:spPr>
          <a:xfrm>
            <a:off x="10109822" y="6415798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0" name="Freeform: Shape 139"/>
          <p:cNvSpPr/>
          <p:nvPr/>
        </p:nvSpPr>
        <p:spPr>
          <a:xfrm>
            <a:off x="9464161" y="6453185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1" name="Freeform: Shape 140"/>
          <p:cNvSpPr/>
          <p:nvPr/>
        </p:nvSpPr>
        <p:spPr>
          <a:xfrm>
            <a:off x="9697921" y="5956075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00" name="Group 199"/>
          <p:cNvGrpSpPr/>
          <p:nvPr/>
        </p:nvGrpSpPr>
        <p:grpSpPr>
          <a:xfrm rot="21411584">
            <a:off x="10601281" y="2070511"/>
            <a:ext cx="988715" cy="1119473"/>
            <a:chOff x="7758691" y="4532542"/>
            <a:chExt cx="1483073" cy="1679210"/>
          </a:xfrm>
        </p:grpSpPr>
        <p:sp>
          <p:nvSpPr>
            <p:cNvPr id="201" name="Trapezoid 200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02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03" name="1 Rectangle 285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04" name="2 Rectangle 286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5" name="3 Rectangle 287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06" name="4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07" name="5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08" name="6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09" name="7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10" name="8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11" name="9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12" name="0 Rectangle 284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13" name="Group 212"/>
          <p:cNvGrpSpPr/>
          <p:nvPr/>
        </p:nvGrpSpPr>
        <p:grpSpPr>
          <a:xfrm rot="21411584">
            <a:off x="11307427" y="2266956"/>
            <a:ext cx="988715" cy="1119473"/>
            <a:chOff x="7758691" y="4532542"/>
            <a:chExt cx="1483073" cy="1679210"/>
          </a:xfrm>
        </p:grpSpPr>
        <p:sp>
          <p:nvSpPr>
            <p:cNvPr id="214" name="Trapezoid 213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5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16" name="1 Rectangle 285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17" name="2 Rectangle 286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18" name="3 Rectangle 287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9" name="4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20" name="5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21" name="6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22" name="7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23" name="8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24" name="9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25" name="0 Rectangle 284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624546" y="1971127"/>
            <a:ext cx="1001383" cy="1119473"/>
            <a:chOff x="-3859" y="4470709"/>
            <a:chExt cx="1502075" cy="1679210"/>
          </a:xfrm>
          <a:effectLst/>
        </p:grpSpPr>
        <p:sp>
          <p:nvSpPr>
            <p:cNvPr id="227" name="Trapezoid 226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8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29" name="1 Rectangle 285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30" name="2 Rectangle 286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31" name="3 Rectangle 287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32" name="4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33" name="5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34" name="6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35" name="7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36" name="8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37" name="9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38" name="0 Rectangle 284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-49062" y="2250591"/>
            <a:ext cx="1001383" cy="1119473"/>
            <a:chOff x="-3859" y="4470709"/>
            <a:chExt cx="1502075" cy="1679210"/>
          </a:xfrm>
          <a:effectLst/>
        </p:grpSpPr>
        <p:sp>
          <p:nvSpPr>
            <p:cNvPr id="240" name="Trapezoid 239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1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42" name="1 Rectangle 285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43" name="2 Rectangle 286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44" name="3 Rectangle 287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45" name="4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6" name="5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47" name="6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48" name="7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49" name="8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50" name="9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51" name="0 Rectangle 284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029" name="Picture 102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05" y="296035"/>
            <a:ext cx="1625711" cy="1308771"/>
          </a:xfrm>
          <a:prstGeom prst="rect">
            <a:avLst/>
          </a:prstGeom>
        </p:spPr>
      </p:pic>
      <p:pic>
        <p:nvPicPr>
          <p:cNvPr id="257" name="n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05" y="-2910131"/>
            <a:ext cx="873836" cy="1731414"/>
          </a:xfrm>
          <a:prstGeom prst="rect">
            <a:avLst/>
          </a:prstGeom>
        </p:spPr>
      </p:pic>
      <p:sp>
        <p:nvSpPr>
          <p:cNvPr id="1031" name="Oval 1030"/>
          <p:cNvSpPr/>
          <p:nvPr/>
        </p:nvSpPr>
        <p:spPr>
          <a:xfrm>
            <a:off x="1267155" y="-2994060"/>
            <a:ext cx="539317" cy="4030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5" b="1" dirty="0">
                <a:solidFill>
                  <a:srgbClr val="00B0F0"/>
                </a:solidFill>
                <a:latin typeface="Apple Boy BTN" panose="020C0904040107040205"/>
              </a:rPr>
              <a:t>10</a:t>
            </a:r>
          </a:p>
        </p:txBody>
      </p:sp>
      <p:pic>
        <p:nvPicPr>
          <p:cNvPr id="58" name="Picture 18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2623095" y="1246848"/>
            <a:ext cx="789408" cy="1406518"/>
          </a:xfrm>
          <a:prstGeom prst="rect">
            <a:avLst/>
          </a:prstGeom>
        </p:spPr>
      </p:pic>
      <p:sp>
        <p:nvSpPr>
          <p:cNvPr id="2" name="Cloud 1">
            <a:hlinkClick r:id="rId31" action="ppaction://hlinksldjump"/>
          </p:cNvPr>
          <p:cNvSpPr/>
          <p:nvPr/>
        </p:nvSpPr>
        <p:spPr>
          <a:xfrm>
            <a:off x="1202055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3" name="Cloud 2">
            <a:hlinkClick r:id="rId36" action="ppaction://hlinksldjump"/>
          </p:cNvPr>
          <p:cNvSpPr/>
          <p:nvPr/>
        </p:nvSpPr>
        <p:spPr>
          <a:xfrm>
            <a:off x="4112895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4" name="Cloud 3">
            <a:hlinkClick r:id="rId37" action="ppaction://hlinksldjump"/>
          </p:cNvPr>
          <p:cNvSpPr/>
          <p:nvPr/>
        </p:nvSpPr>
        <p:spPr>
          <a:xfrm>
            <a:off x="5180330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5" name="Cloud 4">
            <a:hlinkClick r:id="rId38" action="ppaction://hlinksldjump"/>
          </p:cNvPr>
          <p:cNvSpPr/>
          <p:nvPr/>
        </p:nvSpPr>
        <p:spPr>
          <a:xfrm>
            <a:off x="7171055" y="4131945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6" name="Cloud 5">
            <a:hlinkClick r:id="rId44" action="ppaction://hlinksldjump"/>
          </p:cNvPr>
          <p:cNvSpPr/>
          <p:nvPr/>
        </p:nvSpPr>
        <p:spPr>
          <a:xfrm>
            <a:off x="9547860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1976C-C7AF-42CF-974B-809C2DF8FE3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3758 0.5140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6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2 L 2.5E-6 2.96296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929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4314 0.52052 " pathEditMode="relative" rAng="0" ptsTypes="AA">
                                      <p:cBhvr>
                                        <p:cTn id="8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01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9 0.18982 L 3.47222E-6 2.46914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918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1033 0.50108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2" y="250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87 0.18982 L 4.16667E-6 3.20988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996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8993 0.48734 " pathEditMode="relative" rAng="0" ptsTypes="AA">
                                      <p:cBhvr>
                                        <p:cTn id="16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2436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87 0.18982 L 1.94444E-6 3.08642E-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5" y="-963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35225 0.46913 " pathEditMode="relative" rAng="0" ptsTypes="AA">
                                      <p:cBhvr>
                                        <p:cTn id="19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3" y="23457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 0.20494 L 2.91667E-6 3.08642E-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" y="-10386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1302 0.477315 " pathEditMode="relative" rAng="0" ptsTypes="">
                                      <p:cBhvr>
                                        <p:cTn id="23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84 0.18164 L -1.66667E-6 3.08642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9228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7708 0.541759 " pathEditMode="relative" rAng="0" ptsTypes="">
                                      <p:cBhvr>
                                        <p:cTn id="28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5 0.17608 L 3.88889E-6 3.7037E-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30" y="-876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16667 0.519722 " pathEditMode="relative" rAng="0" ptsTypes="">
                                      <p:cBhvr>
                                        <p:cTn id="335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64 L -1.66667E-6 3.08642E-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9228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7135 0.453704 " pathEditMode="relative" rAng="0" ptsTypes="">
                                      <p:cBhvr>
                                        <p:cTn id="38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08 L -1.66667E-6 1.7284E-6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-8966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75 -0.00157407 L 0.359323 0.504074 " pathEditMode="relative" rAng="0" ptsTypes="">
                                      <p:cBhvr>
                                        <p:cTn id="42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4 0.18812 L 1.94444E-6 2.46914E-6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9105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8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14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5" fill="hold">
                      <p:stCondLst>
                        <p:cond delay="0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35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6" fill="hold">
                      <p:stCondLst>
                        <p:cond delay="0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69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83" grpId="0"/>
      <p:bldP spid="83" grpId="1"/>
      <p:bldP spid="84" grpId="0"/>
      <p:bldP spid="84" grpId="1"/>
      <p:bldP spid="96" grpId="0"/>
      <p:bldP spid="96" grpId="1"/>
      <p:bldP spid="97" grpId="0" bldLvl="0" animBg="1"/>
      <p:bldP spid="98" grpId="0" bldLvl="0" animBg="1"/>
      <p:bldP spid="99" grpId="0" bldLvl="0" animBg="1"/>
      <p:bldP spid="101" grpId="0"/>
      <p:bldP spid="101" grpId="1"/>
      <p:bldP spid="109" grpId="0" bldLvl="0" animBg="1"/>
      <p:bldP spid="110" grpId="0" bldLvl="0" animBg="1"/>
      <p:bldP spid="111" grpId="0" bldLvl="0" animBg="1"/>
      <p:bldP spid="113" grpId="0"/>
      <p:bldP spid="113" grpId="1"/>
      <p:bldP spid="114" grpId="0" bldLvl="0" animBg="1"/>
      <p:bldP spid="115" grpId="0" bldLvl="0" animBg="1"/>
      <p:bldP spid="116" grpId="0" bldLvl="0" animBg="1"/>
      <p:bldP spid="118" grpId="0"/>
      <p:bldP spid="118" grpId="1"/>
      <p:bldP spid="119" grpId="0" bldLvl="0" animBg="1"/>
      <p:bldP spid="120" grpId="0" bldLvl="0" animBg="1"/>
      <p:bldP spid="121" grpId="0" bldLvl="0" animBg="1"/>
      <p:bldP spid="123" grpId="0"/>
      <p:bldP spid="123" grpId="1"/>
      <p:bldP spid="124" grpId="0" bldLvl="0" animBg="1"/>
      <p:bldP spid="125" grpId="0" bldLvl="0" animBg="1"/>
      <p:bldP spid="126" grpId="0" bldLvl="0" animBg="1"/>
      <p:bldP spid="128" grpId="0"/>
      <p:bldP spid="128" grpId="1"/>
      <p:bldP spid="129" grpId="0" bldLvl="0" animBg="1"/>
      <p:bldP spid="130" grpId="0" bldLvl="0" animBg="1"/>
      <p:bldP spid="131" grpId="0" bldLvl="0" animBg="1"/>
      <p:bldP spid="133" grpId="0"/>
      <p:bldP spid="133" grpId="1"/>
      <p:bldP spid="134" grpId="0" bldLvl="0" animBg="1"/>
      <p:bldP spid="135" grpId="0" bldLvl="0" animBg="1"/>
      <p:bldP spid="136" grpId="0" bldLvl="0" animBg="1"/>
      <p:bldP spid="138" grpId="0"/>
      <p:bldP spid="138" grpId="1"/>
      <p:bldP spid="139" grpId="0" bldLvl="0" animBg="1"/>
      <p:bldP spid="140" grpId="0" bldLvl="0" animBg="1"/>
      <p:bldP spid="141" grpId="0" bldLvl="0" animBg="1"/>
      <p:bldP spid="203" grpId="0" bldLvl="0" animBg="1"/>
      <p:bldP spid="203" grpId="1" bldLvl="0" animBg="1"/>
      <p:bldP spid="204" grpId="0" bldLvl="0" animBg="1"/>
      <p:bldP spid="204" grpId="1" bldLvl="0" animBg="1"/>
      <p:bldP spid="205" grpId="0" bldLvl="0" animBg="1"/>
      <p:bldP spid="205" grpId="1" bldLvl="0" animBg="1"/>
      <p:bldP spid="206" grpId="0" bldLvl="0" animBg="1"/>
      <p:bldP spid="206" grpId="1" bldLvl="0" animBg="1"/>
      <p:bldP spid="207" grpId="0" bldLvl="0" animBg="1"/>
      <p:bldP spid="207" grpId="1" bldLvl="0" animBg="1"/>
      <p:bldP spid="208" grpId="0" bldLvl="0" animBg="1"/>
      <p:bldP spid="208" grpId="1" bldLvl="0" animBg="1"/>
      <p:bldP spid="209" grpId="0" bldLvl="0" animBg="1"/>
      <p:bldP spid="209" grpId="1" bldLvl="0" animBg="1"/>
      <p:bldP spid="210" grpId="0" bldLvl="0" animBg="1"/>
      <p:bldP spid="210" grpId="1" bldLvl="0" animBg="1"/>
      <p:bldP spid="211" grpId="0" bldLvl="0" animBg="1"/>
      <p:bldP spid="211" grpId="1" bldLvl="0" animBg="1"/>
      <p:bldP spid="212" grpId="0" bldLvl="0" animBg="1"/>
      <p:bldP spid="212" grpId="1" bldLvl="0" animBg="1"/>
      <p:bldP spid="216" grpId="0" bldLvl="0" animBg="1"/>
      <p:bldP spid="216" grpId="1" bldLvl="0" animBg="1"/>
      <p:bldP spid="217" grpId="0" bldLvl="0" animBg="1"/>
      <p:bldP spid="217" grpId="1" bldLvl="0" animBg="1"/>
      <p:bldP spid="218" grpId="0" bldLvl="0" animBg="1"/>
      <p:bldP spid="218" grpId="1" bldLvl="0" animBg="1"/>
      <p:bldP spid="219" grpId="0" bldLvl="0" animBg="1"/>
      <p:bldP spid="219" grpId="1" bldLvl="0" animBg="1"/>
      <p:bldP spid="220" grpId="0" bldLvl="0" animBg="1"/>
      <p:bldP spid="220" grpId="1" bldLvl="0" animBg="1"/>
      <p:bldP spid="221" grpId="0" bldLvl="0" animBg="1"/>
      <p:bldP spid="221" grpId="1" bldLvl="0" animBg="1"/>
      <p:bldP spid="222" grpId="0" bldLvl="0" animBg="1"/>
      <p:bldP spid="222" grpId="1" bldLvl="0" animBg="1"/>
      <p:bldP spid="223" grpId="0" bldLvl="0" animBg="1"/>
      <p:bldP spid="223" grpId="1" bldLvl="0" animBg="1"/>
      <p:bldP spid="224" grpId="0" bldLvl="0" animBg="1"/>
      <p:bldP spid="224" grpId="1" bldLvl="0" animBg="1"/>
      <p:bldP spid="225" grpId="0" bldLvl="0" animBg="1"/>
      <p:bldP spid="225" grpId="1" bldLvl="0" animBg="1"/>
      <p:bldP spid="229" grpId="0" bldLvl="0" animBg="1"/>
      <p:bldP spid="229" grpId="1" bldLvl="0" animBg="1"/>
      <p:bldP spid="230" grpId="0" bldLvl="0" animBg="1"/>
      <p:bldP spid="230" grpId="1" bldLvl="0" animBg="1"/>
      <p:bldP spid="231" grpId="0" bldLvl="0" animBg="1"/>
      <p:bldP spid="23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36" grpId="0" bldLvl="0" animBg="1"/>
      <p:bldP spid="236" grpId="1" bldLvl="0" animBg="1"/>
      <p:bldP spid="237" grpId="0" bldLvl="0" animBg="1"/>
      <p:bldP spid="237" grpId="1" bldLvl="0" animBg="1"/>
      <p:bldP spid="238" grpId="0" bldLvl="0" animBg="1"/>
      <p:bldP spid="238" grpId="1" bldLvl="0" animBg="1"/>
      <p:bldP spid="242" grpId="0" bldLvl="0" animBg="1"/>
      <p:bldP spid="242" grpId="1" bldLvl="0" animBg="1"/>
      <p:bldP spid="243" grpId="0" bldLvl="0" animBg="1"/>
      <p:bldP spid="243" grpId="1" bldLvl="0" animBg="1"/>
      <p:bldP spid="244" grpId="0" bldLvl="0" animBg="1"/>
      <p:bldP spid="244" grpId="1" bldLvl="0" animBg="1"/>
      <p:bldP spid="245" grpId="0" bldLvl="0" animBg="1"/>
      <p:bldP spid="245" grpId="1" bldLvl="0" animBg="1"/>
      <p:bldP spid="246" grpId="0" bldLvl="0" animBg="1"/>
      <p:bldP spid="246" grpId="1" bldLvl="0" animBg="1"/>
      <p:bldP spid="247" grpId="0" bldLvl="0" animBg="1"/>
      <p:bldP spid="247" grpId="1" bldLvl="0" animBg="1"/>
      <p:bldP spid="248" grpId="0" bldLvl="0" animBg="1"/>
      <p:bldP spid="248" grpId="1" bldLvl="0" animBg="1"/>
      <p:bldP spid="249" grpId="0" bldLvl="0" animBg="1"/>
      <p:bldP spid="249" grpId="1" bldLvl="0" animBg="1"/>
      <p:bldP spid="250" grpId="0" bldLvl="0" animBg="1"/>
      <p:bldP spid="250" grpId="1" bldLvl="0" animBg="1"/>
      <p:bldP spid="251" grpId="0" bldLvl="0" animBg="1"/>
      <p:bldP spid="251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435" r="211" b="117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9599" y="447371"/>
            <a:ext cx="1302252" cy="130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98379" y="5118294"/>
            <a:ext cx="1302252" cy="1302252"/>
          </a:xfrm>
          <a:prstGeom prst="rect">
            <a:avLst/>
          </a:prstGeom>
        </p:spPr>
      </p:pic>
      <p:sp>
        <p:nvSpPr>
          <p:cNvPr id="6" name="Explosion: 8 Points 5">
            <a:hlinkClick r:id="" action="ppaction://noaction"/>
          </p:cNvPr>
          <p:cNvSpPr/>
          <p:nvPr/>
        </p:nvSpPr>
        <p:spPr>
          <a:xfrm>
            <a:off x="5715000" y="77554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7" name="Explosion: 8 Points 6">
            <a:hlinkClick r:id="" action="ppaction://noaction"/>
          </p:cNvPr>
          <p:cNvSpPr/>
          <p:nvPr/>
        </p:nvSpPr>
        <p:spPr>
          <a:xfrm>
            <a:off x="4567425" y="1873647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Explosion: 8 Points 7">
            <a:hlinkClick r:id="" action="ppaction://noaction"/>
          </p:cNvPr>
          <p:cNvSpPr/>
          <p:nvPr/>
        </p:nvSpPr>
        <p:spPr>
          <a:xfrm>
            <a:off x="5715000" y="183187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Explosion: 8 Points 8">
            <a:hlinkClick r:id="" action="ppaction://noaction"/>
          </p:cNvPr>
          <p:cNvSpPr/>
          <p:nvPr/>
        </p:nvSpPr>
        <p:spPr>
          <a:xfrm>
            <a:off x="3762987" y="2784418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0" name="Explosion: 8 Points 9">
            <a:hlinkClick r:id="" action="ppaction://noaction"/>
          </p:cNvPr>
          <p:cNvSpPr/>
          <p:nvPr/>
        </p:nvSpPr>
        <p:spPr>
          <a:xfrm>
            <a:off x="6990365" y="1873647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1" name="Explosion: 8 Points 10">
            <a:hlinkClick r:id="" action="ppaction://noaction"/>
          </p:cNvPr>
          <p:cNvSpPr/>
          <p:nvPr/>
        </p:nvSpPr>
        <p:spPr>
          <a:xfrm>
            <a:off x="7875579" y="275948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Explosion: 8 Points 11">
            <a:hlinkClick r:id="" action="ppaction://noaction"/>
          </p:cNvPr>
          <p:cNvSpPr/>
          <p:nvPr/>
        </p:nvSpPr>
        <p:spPr>
          <a:xfrm>
            <a:off x="4567425" y="376031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3" name="Explosion: 8 Points 12">
            <a:hlinkClick r:id="" action="ppaction://noaction"/>
          </p:cNvPr>
          <p:cNvSpPr/>
          <p:nvPr/>
        </p:nvSpPr>
        <p:spPr>
          <a:xfrm>
            <a:off x="5763278" y="3806926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4" name="Explosion: 8 Points 13">
            <a:hlinkClick r:id="" action="ppaction://noaction"/>
          </p:cNvPr>
          <p:cNvSpPr/>
          <p:nvPr/>
        </p:nvSpPr>
        <p:spPr>
          <a:xfrm>
            <a:off x="6988159" y="376031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5" name="Explosion: 8 Points 14">
            <a:hlinkClick r:id="" action="ppaction://noaction"/>
          </p:cNvPr>
          <p:cNvSpPr/>
          <p:nvPr/>
        </p:nvSpPr>
        <p:spPr>
          <a:xfrm>
            <a:off x="5715000" y="4901711"/>
            <a:ext cx="11049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5" dirty="0">
                <a:solidFill>
                  <a:srgbClr val="FFFF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4724399" y="2784418"/>
            <a:ext cx="2942614" cy="93412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Happy New Year</a:t>
            </a:r>
          </a:p>
          <a:p>
            <a:pPr algn="ctr"/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2022</a:t>
            </a:r>
          </a:p>
        </p:txBody>
      </p:sp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891"/>
            <a:ext cx="2121592" cy="1902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B260D-9A45-44D6-BB33-0A36BAB11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47 ... 53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4588" y="286129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4588" y="4077060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4588" y="526097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05" y="2793086"/>
            <a:ext cx="1227671" cy="1078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02" y="4057811"/>
            <a:ext cx="1226177" cy="9809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63" y="5178625"/>
            <a:ext cx="1226179" cy="1077549"/>
          </a:xfrm>
          <a:prstGeom prst="rect">
            <a:avLst/>
          </a:prstGeom>
        </p:spPr>
      </p:pic>
      <p:pic>
        <p:nvPicPr>
          <p:cNvPr id="22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23149" y="5648502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F8F9D-F6B7-47EC-8EE6-509BB48E7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37 gồm mấy chục, mấy đơn vị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5065" y="4255956"/>
            <a:ext cx="725170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3 đơn vị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135" y="2921821"/>
            <a:ext cx="732663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3 chục, 7 đơn vị</a:t>
            </a:r>
          </a:p>
        </p:txBody>
      </p:sp>
      <p:sp>
        <p:nvSpPr>
          <p:cNvPr id="6" name="Rectangle 5"/>
          <p:cNvSpPr/>
          <p:nvPr/>
        </p:nvSpPr>
        <p:spPr>
          <a:xfrm>
            <a:off x="3695065" y="5626921"/>
            <a:ext cx="718185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7 chục, 7 đơn vị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57" y="413974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1" y="2789128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11" y="5526239"/>
            <a:ext cx="1226179" cy="1077549"/>
          </a:xfrm>
          <a:prstGeom prst="rect">
            <a:avLst/>
          </a:prstGeom>
        </p:spPr>
      </p:pic>
      <p:pic>
        <p:nvPicPr>
          <p:cNvPr id="18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B5102E-572F-46DF-BC63-E30F4A5031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17 gồm mấy chục, mấy đơn vị?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9792" y="2957830"/>
            <a:ext cx="709358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1 đơn vị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50427" y="552196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7 đơn vị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0427" y="425069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1 đơn vị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77" y="2935973"/>
            <a:ext cx="1227671" cy="1078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61" y="5483359"/>
            <a:ext cx="1226177" cy="980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71" y="4244428"/>
            <a:ext cx="1226179" cy="1077549"/>
          </a:xfrm>
          <a:prstGeom prst="rect">
            <a:avLst/>
          </a:prstGeom>
        </p:spPr>
      </p:pic>
      <p:pic>
        <p:nvPicPr>
          <p:cNvPr id="20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27708-E2C7-418A-A524-12A30E0B31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Số nào lớn hơn  44</a:t>
            </a: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 hay 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4876" y="3127204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. 44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4700" y="4679836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chemeClr val="bg1"/>
                </a:solidFill>
                <a:latin typeface="UTM Avo" panose="02040603050506020204" pitchFamily="18" charset="0"/>
              </a:rPr>
              <a:t>B. 55</a:t>
            </a:r>
            <a:endParaRPr kumimoji="0" lang="vi-VN" sz="533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59" y="3075160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48" y="4641471"/>
            <a:ext cx="1226177" cy="980941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F862C-7223-4046-AF82-03439938E2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8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20 ...30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6597" y="295777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6597" y="4173543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6597" y="535745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95" y="290551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11" y="4154294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87" y="5285903"/>
            <a:ext cx="1226179" cy="1077549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27F54-D46C-453B-BEBE-56BF91AD40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442595"/>
            <a:ext cx="11345545" cy="5454015"/>
          </a:xfrm>
          <a:prstGeom prst="rect">
            <a:avLst/>
          </a:prstGeom>
        </p:spPr>
      </p:pic>
      <p:sp>
        <p:nvSpPr>
          <p:cNvPr id="741" name="TextBox 740"/>
          <p:cNvSpPr txBox="1"/>
          <p:nvPr/>
        </p:nvSpPr>
        <p:spPr>
          <a:xfrm>
            <a:off x="1409700" y="2705725"/>
            <a:ext cx="968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100: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5748565"/>
            <a:ext cx="12192000" cy="1123950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6254139"/>
            <a:ext cx="3888419" cy="618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19" y="6254139"/>
            <a:ext cx="3888419" cy="61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54139"/>
            <a:ext cx="3888419" cy="61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"/>
            <a:ext cx="12192000" cy="61810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34655"/>
              </p:ext>
            </p:extLst>
          </p:nvPr>
        </p:nvGraphicFramePr>
        <p:xfrm>
          <a:off x="2637610" y="504643"/>
          <a:ext cx="7257141" cy="52686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72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4653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50" name="TextBox 549"/>
          <p:cNvSpPr txBox="1"/>
          <p:nvPr/>
        </p:nvSpPr>
        <p:spPr>
          <a:xfrm>
            <a:off x="3334294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2" name="TextBox 731"/>
          <p:cNvSpPr txBox="1"/>
          <p:nvPr/>
        </p:nvSpPr>
        <p:spPr>
          <a:xfrm>
            <a:off x="39003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3" name="TextBox 732"/>
          <p:cNvSpPr txBox="1"/>
          <p:nvPr/>
        </p:nvSpPr>
        <p:spPr>
          <a:xfrm>
            <a:off x="4778466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4" name="TextBox 733"/>
          <p:cNvSpPr txBox="1"/>
          <p:nvPr/>
        </p:nvSpPr>
        <p:spPr>
          <a:xfrm>
            <a:off x="5605780" y="51705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5" name="TextBox 734"/>
          <p:cNvSpPr txBox="1"/>
          <p:nvPr/>
        </p:nvSpPr>
        <p:spPr>
          <a:xfrm>
            <a:off x="6287951" y="5170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6" name="TextBox 735"/>
          <p:cNvSpPr txBox="1"/>
          <p:nvPr/>
        </p:nvSpPr>
        <p:spPr>
          <a:xfrm>
            <a:off x="69991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7" name="TextBox 736"/>
          <p:cNvSpPr txBox="1"/>
          <p:nvPr/>
        </p:nvSpPr>
        <p:spPr>
          <a:xfrm>
            <a:off x="7710351" y="507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8" name="TextBox 737"/>
          <p:cNvSpPr txBox="1"/>
          <p:nvPr/>
        </p:nvSpPr>
        <p:spPr>
          <a:xfrm>
            <a:off x="84215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9" name="TextBox 738"/>
          <p:cNvSpPr txBox="1"/>
          <p:nvPr/>
        </p:nvSpPr>
        <p:spPr>
          <a:xfrm>
            <a:off x="2615837" y="4817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740" name="TextBox 739"/>
          <p:cNvSpPr txBox="1"/>
          <p:nvPr/>
        </p:nvSpPr>
        <p:spPr>
          <a:xfrm>
            <a:off x="3334294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742" name="TextBox 741"/>
          <p:cNvSpPr txBox="1"/>
          <p:nvPr/>
        </p:nvSpPr>
        <p:spPr>
          <a:xfrm>
            <a:off x="4110809" y="5004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4778466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5547722" y="5076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</a:t>
            </a:r>
          </a:p>
        </p:txBody>
      </p:sp>
      <p:sp>
        <p:nvSpPr>
          <p:cNvPr id="745" name="TextBox 744"/>
          <p:cNvSpPr txBox="1"/>
          <p:nvPr/>
        </p:nvSpPr>
        <p:spPr>
          <a:xfrm>
            <a:off x="6186351" y="48171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746" name="TextBox 745"/>
          <p:cNvSpPr txBox="1"/>
          <p:nvPr/>
        </p:nvSpPr>
        <p:spPr>
          <a:xfrm>
            <a:off x="69991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747" name="TextBox 746"/>
          <p:cNvSpPr txBox="1"/>
          <p:nvPr/>
        </p:nvSpPr>
        <p:spPr>
          <a:xfrm>
            <a:off x="7710351" y="4723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748" name="TextBox 747"/>
          <p:cNvSpPr txBox="1"/>
          <p:nvPr/>
        </p:nvSpPr>
        <p:spPr>
          <a:xfrm>
            <a:off x="8479607" y="4629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</a:t>
            </a:r>
          </a:p>
        </p:txBody>
      </p:sp>
      <p:sp>
        <p:nvSpPr>
          <p:cNvPr id="749" name="TextBox 748"/>
          <p:cNvSpPr txBox="1"/>
          <p:nvPr/>
        </p:nvSpPr>
        <p:spPr>
          <a:xfrm>
            <a:off x="9065531" y="49159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2615837" y="104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1" name="TextBox 750"/>
          <p:cNvSpPr txBox="1"/>
          <p:nvPr/>
        </p:nvSpPr>
        <p:spPr>
          <a:xfrm>
            <a:off x="3283495" y="10384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12</a:t>
            </a:r>
          </a:p>
        </p:txBody>
      </p:sp>
      <p:sp>
        <p:nvSpPr>
          <p:cNvPr id="752" name="TextBox 751"/>
          <p:cNvSpPr txBox="1"/>
          <p:nvPr/>
        </p:nvSpPr>
        <p:spPr>
          <a:xfrm>
            <a:off x="4016465" y="9618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4800237" y="101053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5605780" y="9815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309722" y="9954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6" name="TextBox 755"/>
          <p:cNvSpPr txBox="1"/>
          <p:nvPr/>
        </p:nvSpPr>
        <p:spPr>
          <a:xfrm>
            <a:off x="69846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7695836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421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19</a:t>
            </a:r>
          </a:p>
        </p:txBody>
      </p:sp>
      <p:sp>
        <p:nvSpPr>
          <p:cNvPr id="759" name="TextBox 758"/>
          <p:cNvSpPr txBox="1"/>
          <p:nvPr/>
        </p:nvSpPr>
        <p:spPr>
          <a:xfrm>
            <a:off x="9183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0" name="TextBox 759"/>
          <p:cNvSpPr txBox="1"/>
          <p:nvPr/>
        </p:nvSpPr>
        <p:spPr>
          <a:xfrm>
            <a:off x="2608579" y="9954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11</a:t>
            </a:r>
          </a:p>
        </p:txBody>
      </p:sp>
      <p:sp>
        <p:nvSpPr>
          <p:cNvPr id="761" name="TextBox 760"/>
          <p:cNvSpPr txBox="1"/>
          <p:nvPr/>
        </p:nvSpPr>
        <p:spPr>
          <a:xfrm>
            <a:off x="4016465" y="9815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13</a:t>
            </a:r>
          </a:p>
        </p:txBody>
      </p:sp>
      <p:sp>
        <p:nvSpPr>
          <p:cNvPr id="762" name="TextBox 761"/>
          <p:cNvSpPr txBox="1"/>
          <p:nvPr/>
        </p:nvSpPr>
        <p:spPr>
          <a:xfrm>
            <a:off x="477846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14</a:t>
            </a:r>
          </a:p>
        </p:txBody>
      </p:sp>
      <p:sp>
        <p:nvSpPr>
          <p:cNvPr id="763" name="TextBox 762"/>
          <p:cNvSpPr txBox="1"/>
          <p:nvPr/>
        </p:nvSpPr>
        <p:spPr>
          <a:xfrm>
            <a:off x="5547722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15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6324236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16</a:t>
            </a:r>
          </a:p>
        </p:txBody>
      </p:sp>
      <p:sp>
        <p:nvSpPr>
          <p:cNvPr id="765" name="TextBox 764"/>
          <p:cNvSpPr txBox="1"/>
          <p:nvPr/>
        </p:nvSpPr>
        <p:spPr>
          <a:xfrm>
            <a:off x="6984636" y="9860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17</a:t>
            </a:r>
          </a:p>
        </p:txBody>
      </p:sp>
      <p:sp>
        <p:nvSpPr>
          <p:cNvPr id="766" name="TextBox 765"/>
          <p:cNvSpPr txBox="1"/>
          <p:nvPr/>
        </p:nvSpPr>
        <p:spPr>
          <a:xfrm>
            <a:off x="7724865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767" name="TextBox 766"/>
          <p:cNvSpPr txBox="1"/>
          <p:nvPr/>
        </p:nvSpPr>
        <p:spPr>
          <a:xfrm>
            <a:off x="91690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20</a:t>
            </a:r>
          </a:p>
        </p:txBody>
      </p:sp>
      <p:sp>
        <p:nvSpPr>
          <p:cNvPr id="768" name="TextBox 767"/>
          <p:cNvSpPr txBox="1"/>
          <p:nvPr/>
        </p:nvSpPr>
        <p:spPr>
          <a:xfrm>
            <a:off x="2659380" y="15466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9" name="TextBox 768"/>
          <p:cNvSpPr txBox="1"/>
          <p:nvPr/>
        </p:nvSpPr>
        <p:spPr>
          <a:xfrm>
            <a:off x="3283495" y="155692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0" name="TextBox 769"/>
          <p:cNvSpPr txBox="1"/>
          <p:nvPr/>
        </p:nvSpPr>
        <p:spPr>
          <a:xfrm>
            <a:off x="4067266" y="14836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23</a:t>
            </a:r>
          </a:p>
        </p:txBody>
      </p:sp>
      <p:sp>
        <p:nvSpPr>
          <p:cNvPr id="771" name="TextBox 770"/>
          <p:cNvSpPr txBox="1"/>
          <p:nvPr/>
        </p:nvSpPr>
        <p:spPr>
          <a:xfrm>
            <a:off x="4843779" y="14878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2" name="TextBox 771"/>
          <p:cNvSpPr txBox="1"/>
          <p:nvPr/>
        </p:nvSpPr>
        <p:spPr>
          <a:xfrm>
            <a:off x="5533207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3" name="TextBox 772"/>
          <p:cNvSpPr txBox="1"/>
          <p:nvPr/>
        </p:nvSpPr>
        <p:spPr>
          <a:xfrm>
            <a:off x="6324236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4" name="TextBox 773"/>
          <p:cNvSpPr txBox="1"/>
          <p:nvPr/>
        </p:nvSpPr>
        <p:spPr>
          <a:xfrm>
            <a:off x="7020920" y="152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5" name="TextBox 774"/>
          <p:cNvSpPr txBox="1"/>
          <p:nvPr/>
        </p:nvSpPr>
        <p:spPr>
          <a:xfrm>
            <a:off x="7710351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28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8465092" y="14836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7" name="TextBox 776"/>
          <p:cNvSpPr txBox="1"/>
          <p:nvPr/>
        </p:nvSpPr>
        <p:spPr>
          <a:xfrm>
            <a:off x="9161780" y="15033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8" name="TextBox 777"/>
          <p:cNvSpPr txBox="1"/>
          <p:nvPr/>
        </p:nvSpPr>
        <p:spPr>
          <a:xfrm>
            <a:off x="2615837" y="20726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9" name="TextBox 778"/>
          <p:cNvSpPr txBox="1"/>
          <p:nvPr/>
        </p:nvSpPr>
        <p:spPr>
          <a:xfrm>
            <a:off x="3348808" y="20684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0" name="TextBox 779"/>
          <p:cNvSpPr txBox="1"/>
          <p:nvPr/>
        </p:nvSpPr>
        <p:spPr>
          <a:xfrm>
            <a:off x="411080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1" name="TextBox 780"/>
          <p:cNvSpPr txBox="1"/>
          <p:nvPr/>
        </p:nvSpPr>
        <p:spPr>
          <a:xfrm>
            <a:off x="4800237" y="208807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34</a:t>
            </a:r>
          </a:p>
        </p:txBody>
      </p:sp>
      <p:sp>
        <p:nvSpPr>
          <p:cNvPr id="782" name="TextBox 781"/>
          <p:cNvSpPr txBox="1"/>
          <p:nvPr/>
        </p:nvSpPr>
        <p:spPr>
          <a:xfrm>
            <a:off x="5605779" y="20351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6425836" y="20351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4" name="TextBox 783"/>
          <p:cNvSpPr txBox="1"/>
          <p:nvPr/>
        </p:nvSpPr>
        <p:spPr>
          <a:xfrm>
            <a:off x="6999151" y="202581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37</a:t>
            </a:r>
          </a:p>
        </p:txBody>
      </p:sp>
      <p:sp>
        <p:nvSpPr>
          <p:cNvPr id="785" name="TextBox 784"/>
          <p:cNvSpPr txBox="1"/>
          <p:nvPr/>
        </p:nvSpPr>
        <p:spPr>
          <a:xfrm>
            <a:off x="7724865" y="20258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6" name="TextBox 785"/>
          <p:cNvSpPr txBox="1"/>
          <p:nvPr/>
        </p:nvSpPr>
        <p:spPr>
          <a:xfrm>
            <a:off x="8465092" y="20351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916177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2615837" y="26105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3348808" y="26105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4110809" y="26105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785724" y="26105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2" name="TextBox 791"/>
          <p:cNvSpPr txBox="1"/>
          <p:nvPr/>
        </p:nvSpPr>
        <p:spPr>
          <a:xfrm>
            <a:off x="5598522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45</a:t>
            </a:r>
          </a:p>
        </p:txBody>
      </p:sp>
      <p:sp>
        <p:nvSpPr>
          <p:cNvPr id="793" name="TextBox 792"/>
          <p:cNvSpPr txBox="1"/>
          <p:nvPr/>
        </p:nvSpPr>
        <p:spPr>
          <a:xfrm>
            <a:off x="6171837" y="258292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46</a:t>
            </a:r>
          </a:p>
        </p:txBody>
      </p:sp>
      <p:sp>
        <p:nvSpPr>
          <p:cNvPr id="794" name="TextBox 793"/>
          <p:cNvSpPr txBox="1"/>
          <p:nvPr/>
        </p:nvSpPr>
        <p:spPr>
          <a:xfrm>
            <a:off x="7020920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5" name="TextBox 794"/>
          <p:cNvSpPr txBox="1"/>
          <p:nvPr/>
        </p:nvSpPr>
        <p:spPr>
          <a:xfrm>
            <a:off x="7724865" y="25867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537665" y="2586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7" name="TextBox 796"/>
          <p:cNvSpPr txBox="1"/>
          <p:nvPr/>
        </p:nvSpPr>
        <p:spPr>
          <a:xfrm>
            <a:off x="9140008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8" name="TextBox 797"/>
          <p:cNvSpPr txBox="1"/>
          <p:nvPr/>
        </p:nvSpPr>
        <p:spPr>
          <a:xfrm>
            <a:off x="2608579" y="149394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21</a:t>
            </a:r>
          </a:p>
        </p:txBody>
      </p:sp>
      <p:sp>
        <p:nvSpPr>
          <p:cNvPr id="799" name="TextBox 798"/>
          <p:cNvSpPr txBox="1"/>
          <p:nvPr/>
        </p:nvSpPr>
        <p:spPr>
          <a:xfrm>
            <a:off x="3334293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22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4800235" y="155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24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5591265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309721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26</a:t>
            </a:r>
          </a:p>
        </p:txBody>
      </p:sp>
      <p:sp>
        <p:nvSpPr>
          <p:cNvPr id="803" name="TextBox 802"/>
          <p:cNvSpPr txBox="1"/>
          <p:nvPr/>
        </p:nvSpPr>
        <p:spPr>
          <a:xfrm>
            <a:off x="6984635" y="15084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27</a:t>
            </a:r>
          </a:p>
        </p:txBody>
      </p:sp>
      <p:sp>
        <p:nvSpPr>
          <p:cNvPr id="804" name="TextBox 803"/>
          <p:cNvSpPr txBox="1"/>
          <p:nvPr/>
        </p:nvSpPr>
        <p:spPr>
          <a:xfrm>
            <a:off x="8479607" y="155692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805" name="TextBox 804"/>
          <p:cNvSpPr txBox="1"/>
          <p:nvPr/>
        </p:nvSpPr>
        <p:spPr>
          <a:xfrm>
            <a:off x="9161780" y="152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2615837" y="204968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807" name="TextBox 806"/>
          <p:cNvSpPr txBox="1"/>
          <p:nvPr/>
        </p:nvSpPr>
        <p:spPr>
          <a:xfrm>
            <a:off x="3283495" y="20496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08" name="TextBox 807"/>
          <p:cNvSpPr txBox="1"/>
          <p:nvPr/>
        </p:nvSpPr>
        <p:spPr>
          <a:xfrm>
            <a:off x="4016465" y="20216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33</a:t>
            </a:r>
          </a:p>
        </p:txBody>
      </p:sp>
      <p:sp>
        <p:nvSpPr>
          <p:cNvPr id="809" name="TextBox 808"/>
          <p:cNvSpPr txBox="1"/>
          <p:nvPr/>
        </p:nvSpPr>
        <p:spPr>
          <a:xfrm>
            <a:off x="5525950" y="20216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35</a:t>
            </a:r>
          </a:p>
        </p:txBody>
      </p:sp>
      <p:sp>
        <p:nvSpPr>
          <p:cNvPr id="810" name="TextBox 809"/>
          <p:cNvSpPr txBox="1"/>
          <p:nvPr/>
        </p:nvSpPr>
        <p:spPr>
          <a:xfrm>
            <a:off x="6353264" y="20599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36</a:t>
            </a:r>
          </a:p>
        </p:txBody>
      </p:sp>
      <p:sp>
        <p:nvSpPr>
          <p:cNvPr id="812" name="TextBox 811"/>
          <p:cNvSpPr txBox="1"/>
          <p:nvPr/>
        </p:nvSpPr>
        <p:spPr>
          <a:xfrm>
            <a:off x="7695835" y="20496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38</a:t>
            </a:r>
          </a:p>
        </p:txBody>
      </p:sp>
      <p:sp>
        <p:nvSpPr>
          <p:cNvPr id="813" name="TextBox 812"/>
          <p:cNvSpPr txBox="1"/>
          <p:nvPr/>
        </p:nvSpPr>
        <p:spPr>
          <a:xfrm>
            <a:off x="8399780" y="20651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39</a:t>
            </a:r>
          </a:p>
        </p:txBody>
      </p:sp>
      <p:sp>
        <p:nvSpPr>
          <p:cNvPr id="814" name="TextBox 813"/>
          <p:cNvSpPr txBox="1"/>
          <p:nvPr/>
        </p:nvSpPr>
        <p:spPr>
          <a:xfrm>
            <a:off x="9118237" y="20216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40</a:t>
            </a:r>
          </a:p>
        </p:txBody>
      </p:sp>
      <p:sp>
        <p:nvSpPr>
          <p:cNvPr id="815" name="TextBox 814"/>
          <p:cNvSpPr txBox="1"/>
          <p:nvPr/>
        </p:nvSpPr>
        <p:spPr>
          <a:xfrm>
            <a:off x="2615837" y="258670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41</a:t>
            </a:r>
          </a:p>
        </p:txBody>
      </p:sp>
      <p:sp>
        <p:nvSpPr>
          <p:cNvPr id="816" name="TextBox 815"/>
          <p:cNvSpPr txBox="1"/>
          <p:nvPr/>
        </p:nvSpPr>
        <p:spPr>
          <a:xfrm>
            <a:off x="3341551" y="258670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42</a:t>
            </a:r>
          </a:p>
        </p:txBody>
      </p:sp>
      <p:sp>
        <p:nvSpPr>
          <p:cNvPr id="817" name="TextBox 816"/>
          <p:cNvSpPr txBox="1"/>
          <p:nvPr/>
        </p:nvSpPr>
        <p:spPr>
          <a:xfrm>
            <a:off x="4110809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43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4814748" y="25867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44</a:t>
            </a:r>
          </a:p>
        </p:txBody>
      </p:sp>
      <p:sp>
        <p:nvSpPr>
          <p:cNvPr id="819" name="TextBox 818"/>
          <p:cNvSpPr txBox="1"/>
          <p:nvPr/>
        </p:nvSpPr>
        <p:spPr>
          <a:xfrm>
            <a:off x="7013665" y="25829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47</a:t>
            </a:r>
          </a:p>
        </p:txBody>
      </p:sp>
      <p:sp>
        <p:nvSpPr>
          <p:cNvPr id="820" name="TextBox 819"/>
          <p:cNvSpPr txBox="1"/>
          <p:nvPr/>
        </p:nvSpPr>
        <p:spPr>
          <a:xfrm>
            <a:off x="7695834" y="25735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48</a:t>
            </a:r>
          </a:p>
        </p:txBody>
      </p:sp>
      <p:sp>
        <p:nvSpPr>
          <p:cNvPr id="821" name="TextBox 820"/>
          <p:cNvSpPr txBox="1"/>
          <p:nvPr/>
        </p:nvSpPr>
        <p:spPr>
          <a:xfrm>
            <a:off x="8479607" y="25735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49</a:t>
            </a:r>
          </a:p>
        </p:txBody>
      </p:sp>
      <p:sp>
        <p:nvSpPr>
          <p:cNvPr id="822" name="TextBox 821"/>
          <p:cNvSpPr txBox="1"/>
          <p:nvPr/>
        </p:nvSpPr>
        <p:spPr>
          <a:xfrm>
            <a:off x="9110980" y="257355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50</a:t>
            </a:r>
          </a:p>
        </p:txBody>
      </p:sp>
      <p:sp>
        <p:nvSpPr>
          <p:cNvPr id="823" name="TextBox 822"/>
          <p:cNvSpPr txBox="1"/>
          <p:nvPr/>
        </p:nvSpPr>
        <p:spPr>
          <a:xfrm>
            <a:off x="2659380" y="315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4" name="TextBox 823"/>
          <p:cNvSpPr txBox="1"/>
          <p:nvPr/>
        </p:nvSpPr>
        <p:spPr>
          <a:xfrm>
            <a:off x="3348808" y="315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5" name="TextBox 824"/>
          <p:cNvSpPr txBox="1"/>
          <p:nvPr/>
        </p:nvSpPr>
        <p:spPr>
          <a:xfrm>
            <a:off x="4045495" y="31583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6" name="TextBox 825"/>
          <p:cNvSpPr txBox="1"/>
          <p:nvPr/>
        </p:nvSpPr>
        <p:spPr>
          <a:xfrm>
            <a:off x="4814747" y="31583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7" name="TextBox 826"/>
          <p:cNvSpPr txBox="1"/>
          <p:nvPr/>
        </p:nvSpPr>
        <p:spPr>
          <a:xfrm>
            <a:off x="5482407" y="30413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55</a:t>
            </a:r>
          </a:p>
        </p:txBody>
      </p:sp>
      <p:sp>
        <p:nvSpPr>
          <p:cNvPr id="828" name="TextBox 827"/>
          <p:cNvSpPr txBox="1"/>
          <p:nvPr/>
        </p:nvSpPr>
        <p:spPr>
          <a:xfrm>
            <a:off x="6251665" y="30723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56</a:t>
            </a:r>
          </a:p>
        </p:txBody>
      </p:sp>
      <p:sp>
        <p:nvSpPr>
          <p:cNvPr id="829" name="TextBox 828"/>
          <p:cNvSpPr txBox="1"/>
          <p:nvPr/>
        </p:nvSpPr>
        <p:spPr>
          <a:xfrm>
            <a:off x="7035433" y="315832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0" name="TextBox 829"/>
          <p:cNvSpPr txBox="1"/>
          <p:nvPr/>
        </p:nvSpPr>
        <p:spPr>
          <a:xfrm>
            <a:off x="7724865" y="315832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1" name="TextBox 830"/>
          <p:cNvSpPr txBox="1"/>
          <p:nvPr/>
        </p:nvSpPr>
        <p:spPr>
          <a:xfrm>
            <a:off x="8479607" y="31344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2" name="TextBox 831"/>
          <p:cNvSpPr txBox="1"/>
          <p:nvPr/>
        </p:nvSpPr>
        <p:spPr>
          <a:xfrm>
            <a:off x="9227094" y="31344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3" name="TextBox 832"/>
          <p:cNvSpPr txBox="1"/>
          <p:nvPr/>
        </p:nvSpPr>
        <p:spPr>
          <a:xfrm>
            <a:off x="2608579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4" name="TextBox 833"/>
          <p:cNvSpPr txBox="1"/>
          <p:nvPr/>
        </p:nvSpPr>
        <p:spPr>
          <a:xfrm>
            <a:off x="3348808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4154351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6" name="TextBox 835"/>
          <p:cNvSpPr txBox="1"/>
          <p:nvPr/>
        </p:nvSpPr>
        <p:spPr>
          <a:xfrm>
            <a:off x="4836522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64</a:t>
            </a:r>
          </a:p>
        </p:txBody>
      </p:sp>
      <p:sp>
        <p:nvSpPr>
          <p:cNvPr id="837" name="TextBox 836"/>
          <p:cNvSpPr txBox="1"/>
          <p:nvPr/>
        </p:nvSpPr>
        <p:spPr>
          <a:xfrm>
            <a:off x="5591265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8" name="TextBox 837"/>
          <p:cNvSpPr txBox="1"/>
          <p:nvPr/>
        </p:nvSpPr>
        <p:spPr>
          <a:xfrm>
            <a:off x="6396808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9" name="TextBox 838"/>
          <p:cNvSpPr txBox="1"/>
          <p:nvPr/>
        </p:nvSpPr>
        <p:spPr>
          <a:xfrm>
            <a:off x="7020920" y="355969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67</a:t>
            </a:r>
          </a:p>
        </p:txBody>
      </p:sp>
      <p:sp>
        <p:nvSpPr>
          <p:cNvPr id="840" name="TextBox 839"/>
          <p:cNvSpPr txBox="1"/>
          <p:nvPr/>
        </p:nvSpPr>
        <p:spPr>
          <a:xfrm>
            <a:off x="7826465" y="3645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1" name="TextBox 840"/>
          <p:cNvSpPr txBox="1"/>
          <p:nvPr/>
        </p:nvSpPr>
        <p:spPr>
          <a:xfrm>
            <a:off x="8450577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2" name="TextBox 841"/>
          <p:cNvSpPr txBox="1"/>
          <p:nvPr/>
        </p:nvSpPr>
        <p:spPr>
          <a:xfrm>
            <a:off x="9161779" y="36261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3" name="TextBox 842"/>
          <p:cNvSpPr txBox="1"/>
          <p:nvPr/>
        </p:nvSpPr>
        <p:spPr>
          <a:xfrm>
            <a:off x="2543265" y="413836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4" name="TextBox 843"/>
          <p:cNvSpPr txBox="1"/>
          <p:nvPr/>
        </p:nvSpPr>
        <p:spPr>
          <a:xfrm>
            <a:off x="3305266" y="413415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5" name="TextBox 844"/>
          <p:cNvSpPr txBox="1"/>
          <p:nvPr/>
        </p:nvSpPr>
        <p:spPr>
          <a:xfrm>
            <a:off x="4132580" y="41435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73</a:t>
            </a:r>
          </a:p>
        </p:txBody>
      </p:sp>
      <p:sp>
        <p:nvSpPr>
          <p:cNvPr id="846" name="TextBox 845"/>
          <p:cNvSpPr txBox="1"/>
          <p:nvPr/>
        </p:nvSpPr>
        <p:spPr>
          <a:xfrm>
            <a:off x="4880066" y="41383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7" name="TextBox 846"/>
          <p:cNvSpPr txBox="1"/>
          <p:nvPr/>
        </p:nvSpPr>
        <p:spPr>
          <a:xfrm>
            <a:off x="5627549" y="41912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8" name="TextBox 847"/>
          <p:cNvSpPr txBox="1"/>
          <p:nvPr/>
        </p:nvSpPr>
        <p:spPr>
          <a:xfrm>
            <a:off x="6324236" y="411448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9" name="TextBox 848"/>
          <p:cNvSpPr txBox="1"/>
          <p:nvPr/>
        </p:nvSpPr>
        <p:spPr>
          <a:xfrm>
            <a:off x="7028176" y="41870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0" name="TextBox 849"/>
          <p:cNvSpPr txBox="1"/>
          <p:nvPr/>
        </p:nvSpPr>
        <p:spPr>
          <a:xfrm>
            <a:off x="772486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78</a:t>
            </a:r>
          </a:p>
        </p:txBody>
      </p:sp>
      <p:sp>
        <p:nvSpPr>
          <p:cNvPr id="851" name="TextBox 850"/>
          <p:cNvSpPr txBox="1"/>
          <p:nvPr/>
        </p:nvSpPr>
        <p:spPr>
          <a:xfrm>
            <a:off x="8356237" y="409997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2" name="TextBox 851"/>
          <p:cNvSpPr txBox="1"/>
          <p:nvPr/>
        </p:nvSpPr>
        <p:spPr>
          <a:xfrm>
            <a:off x="9183551" y="417043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3" name="TextBox 852"/>
          <p:cNvSpPr txBox="1"/>
          <p:nvPr/>
        </p:nvSpPr>
        <p:spPr>
          <a:xfrm>
            <a:off x="2579551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51</a:t>
            </a:r>
          </a:p>
        </p:txBody>
      </p:sp>
      <p:sp>
        <p:nvSpPr>
          <p:cNvPr id="854" name="TextBox 853"/>
          <p:cNvSpPr txBox="1"/>
          <p:nvPr/>
        </p:nvSpPr>
        <p:spPr>
          <a:xfrm>
            <a:off x="3341551" y="303108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52</a:t>
            </a:r>
          </a:p>
        </p:txBody>
      </p:sp>
      <p:sp>
        <p:nvSpPr>
          <p:cNvPr id="855" name="TextBox 854"/>
          <p:cNvSpPr txBox="1"/>
          <p:nvPr/>
        </p:nvSpPr>
        <p:spPr>
          <a:xfrm>
            <a:off x="4089037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53</a:t>
            </a:r>
          </a:p>
        </p:txBody>
      </p:sp>
      <p:sp>
        <p:nvSpPr>
          <p:cNvPr id="856" name="TextBox 855"/>
          <p:cNvSpPr txBox="1"/>
          <p:nvPr/>
        </p:nvSpPr>
        <p:spPr>
          <a:xfrm>
            <a:off x="4814747" y="30662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54</a:t>
            </a:r>
          </a:p>
        </p:txBody>
      </p:sp>
      <p:sp>
        <p:nvSpPr>
          <p:cNvPr id="857" name="TextBox 856"/>
          <p:cNvSpPr txBox="1"/>
          <p:nvPr/>
        </p:nvSpPr>
        <p:spPr>
          <a:xfrm>
            <a:off x="7049946" y="30662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858" name="TextBox 857"/>
          <p:cNvSpPr txBox="1"/>
          <p:nvPr/>
        </p:nvSpPr>
        <p:spPr>
          <a:xfrm>
            <a:off x="7695836" y="30310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58</a:t>
            </a:r>
          </a:p>
        </p:txBody>
      </p:sp>
      <p:sp>
        <p:nvSpPr>
          <p:cNvPr id="859" name="TextBox 858"/>
          <p:cNvSpPr txBox="1"/>
          <p:nvPr/>
        </p:nvSpPr>
        <p:spPr>
          <a:xfrm>
            <a:off x="8407038" y="30465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860" name="TextBox 859"/>
          <p:cNvSpPr txBox="1"/>
          <p:nvPr/>
        </p:nvSpPr>
        <p:spPr>
          <a:xfrm>
            <a:off x="9161780" y="30516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60</a:t>
            </a:r>
          </a:p>
        </p:txBody>
      </p:sp>
      <p:sp>
        <p:nvSpPr>
          <p:cNvPr id="861" name="TextBox 860"/>
          <p:cNvSpPr txBox="1"/>
          <p:nvPr/>
        </p:nvSpPr>
        <p:spPr>
          <a:xfrm>
            <a:off x="2586809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61</a:t>
            </a:r>
          </a:p>
        </p:txBody>
      </p:sp>
      <p:sp>
        <p:nvSpPr>
          <p:cNvPr id="862" name="TextBox 861"/>
          <p:cNvSpPr txBox="1"/>
          <p:nvPr/>
        </p:nvSpPr>
        <p:spPr>
          <a:xfrm>
            <a:off x="3348808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62</a:t>
            </a:r>
          </a:p>
        </p:txBody>
      </p:sp>
      <p:sp>
        <p:nvSpPr>
          <p:cNvPr id="863" name="TextBox 862"/>
          <p:cNvSpPr txBox="1"/>
          <p:nvPr/>
        </p:nvSpPr>
        <p:spPr>
          <a:xfrm>
            <a:off x="4038238" y="35877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63</a:t>
            </a:r>
          </a:p>
        </p:txBody>
      </p:sp>
      <p:sp>
        <p:nvSpPr>
          <p:cNvPr id="864" name="TextBox 863"/>
          <p:cNvSpPr txBox="1"/>
          <p:nvPr/>
        </p:nvSpPr>
        <p:spPr>
          <a:xfrm>
            <a:off x="5591265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65</a:t>
            </a:r>
          </a:p>
        </p:txBody>
      </p:sp>
      <p:sp>
        <p:nvSpPr>
          <p:cNvPr id="865" name="TextBox 864"/>
          <p:cNvSpPr txBox="1"/>
          <p:nvPr/>
        </p:nvSpPr>
        <p:spPr>
          <a:xfrm>
            <a:off x="6280694" y="358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66</a:t>
            </a:r>
          </a:p>
        </p:txBody>
      </p:sp>
      <p:sp>
        <p:nvSpPr>
          <p:cNvPr id="866" name="TextBox 865"/>
          <p:cNvSpPr txBox="1"/>
          <p:nvPr/>
        </p:nvSpPr>
        <p:spPr>
          <a:xfrm>
            <a:off x="7710351" y="35877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68</a:t>
            </a:r>
          </a:p>
        </p:txBody>
      </p:sp>
      <p:sp>
        <p:nvSpPr>
          <p:cNvPr id="867" name="TextBox 866"/>
          <p:cNvSpPr txBox="1"/>
          <p:nvPr/>
        </p:nvSpPr>
        <p:spPr>
          <a:xfrm>
            <a:off x="8450577" y="36022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69</a:t>
            </a:r>
          </a:p>
        </p:txBody>
      </p:sp>
      <p:sp>
        <p:nvSpPr>
          <p:cNvPr id="868" name="TextBox 867"/>
          <p:cNvSpPr txBox="1"/>
          <p:nvPr/>
        </p:nvSpPr>
        <p:spPr>
          <a:xfrm>
            <a:off x="9132751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70</a:t>
            </a:r>
          </a:p>
        </p:txBody>
      </p:sp>
      <p:sp>
        <p:nvSpPr>
          <p:cNvPr id="869" name="TextBox 868"/>
          <p:cNvSpPr txBox="1"/>
          <p:nvPr/>
        </p:nvSpPr>
        <p:spPr>
          <a:xfrm>
            <a:off x="2572294" y="41341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71</a:t>
            </a:r>
          </a:p>
        </p:txBody>
      </p:sp>
      <p:sp>
        <p:nvSpPr>
          <p:cNvPr id="870" name="TextBox 869"/>
          <p:cNvSpPr txBox="1"/>
          <p:nvPr/>
        </p:nvSpPr>
        <p:spPr>
          <a:xfrm>
            <a:off x="3327037" y="40999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72</a:t>
            </a:r>
          </a:p>
        </p:txBody>
      </p:sp>
      <p:sp>
        <p:nvSpPr>
          <p:cNvPr id="871" name="TextBox 870"/>
          <p:cNvSpPr txBox="1"/>
          <p:nvPr/>
        </p:nvSpPr>
        <p:spPr>
          <a:xfrm>
            <a:off x="4792982" y="41144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74</a:t>
            </a:r>
          </a:p>
        </p:txBody>
      </p:sp>
      <p:sp>
        <p:nvSpPr>
          <p:cNvPr id="872" name="TextBox 871"/>
          <p:cNvSpPr txBox="1"/>
          <p:nvPr/>
        </p:nvSpPr>
        <p:spPr>
          <a:xfrm>
            <a:off x="5547722" y="40999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873" name="TextBox 872"/>
          <p:cNvSpPr txBox="1"/>
          <p:nvPr/>
        </p:nvSpPr>
        <p:spPr>
          <a:xfrm>
            <a:off x="6258923" y="417043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76</a:t>
            </a:r>
          </a:p>
        </p:txBody>
      </p:sp>
      <p:sp>
        <p:nvSpPr>
          <p:cNvPr id="874" name="TextBox 873"/>
          <p:cNvSpPr txBox="1"/>
          <p:nvPr/>
        </p:nvSpPr>
        <p:spPr>
          <a:xfrm>
            <a:off x="698463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77</a:t>
            </a:r>
          </a:p>
        </p:txBody>
      </p:sp>
      <p:sp>
        <p:nvSpPr>
          <p:cNvPr id="875" name="TextBox 874"/>
          <p:cNvSpPr txBox="1"/>
          <p:nvPr/>
        </p:nvSpPr>
        <p:spPr>
          <a:xfrm>
            <a:off x="8465092" y="40999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79</a:t>
            </a:r>
          </a:p>
        </p:txBody>
      </p:sp>
      <p:sp>
        <p:nvSpPr>
          <p:cNvPr id="876" name="TextBox 875"/>
          <p:cNvSpPr txBox="1"/>
          <p:nvPr/>
        </p:nvSpPr>
        <p:spPr>
          <a:xfrm>
            <a:off x="9161780" y="415382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80</a:t>
            </a:r>
          </a:p>
        </p:txBody>
      </p:sp>
      <p:sp>
        <p:nvSpPr>
          <p:cNvPr id="877" name="TextBox 876"/>
          <p:cNvSpPr txBox="1"/>
          <p:nvPr/>
        </p:nvSpPr>
        <p:spPr>
          <a:xfrm>
            <a:off x="2572294" y="46847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78" name="TextBox 877"/>
          <p:cNvSpPr txBox="1"/>
          <p:nvPr/>
        </p:nvSpPr>
        <p:spPr>
          <a:xfrm>
            <a:off x="2550522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91</a:t>
            </a:r>
          </a:p>
        </p:txBody>
      </p:sp>
      <p:sp>
        <p:nvSpPr>
          <p:cNvPr id="879" name="TextBox 878"/>
          <p:cNvSpPr txBox="1"/>
          <p:nvPr/>
        </p:nvSpPr>
        <p:spPr>
          <a:xfrm>
            <a:off x="3305266" y="468474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82</a:t>
            </a:r>
          </a:p>
        </p:txBody>
      </p:sp>
      <p:sp>
        <p:nvSpPr>
          <p:cNvPr id="880" name="TextBox 879"/>
          <p:cNvSpPr txBox="1"/>
          <p:nvPr/>
        </p:nvSpPr>
        <p:spPr>
          <a:xfrm>
            <a:off x="4089037" y="45892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1" name="TextBox 880"/>
          <p:cNvSpPr txBox="1"/>
          <p:nvPr/>
        </p:nvSpPr>
        <p:spPr>
          <a:xfrm>
            <a:off x="4814748" y="46753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2" name="TextBox 881"/>
          <p:cNvSpPr txBox="1"/>
          <p:nvPr/>
        </p:nvSpPr>
        <p:spPr>
          <a:xfrm>
            <a:off x="5620294" y="46089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3" name="TextBox 882"/>
          <p:cNvSpPr txBox="1"/>
          <p:nvPr/>
        </p:nvSpPr>
        <p:spPr>
          <a:xfrm>
            <a:off x="630972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4" name="TextBox 883"/>
          <p:cNvSpPr txBox="1"/>
          <p:nvPr/>
        </p:nvSpPr>
        <p:spPr>
          <a:xfrm>
            <a:off x="6999151" y="46753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5" name="TextBox 884"/>
          <p:cNvSpPr txBox="1"/>
          <p:nvPr/>
        </p:nvSpPr>
        <p:spPr>
          <a:xfrm>
            <a:off x="7695836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6" name="TextBox 885"/>
          <p:cNvSpPr txBox="1"/>
          <p:nvPr/>
        </p:nvSpPr>
        <p:spPr>
          <a:xfrm>
            <a:off x="8443320" y="46753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89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913275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8" name="TextBox 887"/>
          <p:cNvSpPr txBox="1"/>
          <p:nvPr/>
        </p:nvSpPr>
        <p:spPr>
          <a:xfrm>
            <a:off x="3327037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9" name="TextBox 888"/>
          <p:cNvSpPr txBox="1"/>
          <p:nvPr/>
        </p:nvSpPr>
        <p:spPr>
          <a:xfrm>
            <a:off x="4089036" y="51843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0" name="TextBox 889"/>
          <p:cNvSpPr txBox="1"/>
          <p:nvPr/>
        </p:nvSpPr>
        <p:spPr>
          <a:xfrm>
            <a:off x="4814748" y="515436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1" name="TextBox 890"/>
          <p:cNvSpPr txBox="1"/>
          <p:nvPr/>
        </p:nvSpPr>
        <p:spPr>
          <a:xfrm>
            <a:off x="5569494" y="525079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2" name="TextBox 891"/>
          <p:cNvSpPr txBox="1"/>
          <p:nvPr/>
        </p:nvSpPr>
        <p:spPr>
          <a:xfrm>
            <a:off x="6331492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3" name="TextBox 892"/>
          <p:cNvSpPr txBox="1"/>
          <p:nvPr/>
        </p:nvSpPr>
        <p:spPr>
          <a:xfrm>
            <a:off x="6999151" y="51843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4" name="TextBox 893"/>
          <p:cNvSpPr txBox="1"/>
          <p:nvPr/>
        </p:nvSpPr>
        <p:spPr>
          <a:xfrm>
            <a:off x="7724865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5" name="TextBox 894"/>
          <p:cNvSpPr txBox="1"/>
          <p:nvPr/>
        </p:nvSpPr>
        <p:spPr>
          <a:xfrm>
            <a:off x="8443320" y="51698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6" name="TextBox 895"/>
          <p:cNvSpPr txBox="1"/>
          <p:nvPr/>
        </p:nvSpPr>
        <p:spPr>
          <a:xfrm>
            <a:off x="8922292" y="5154369"/>
            <a:ext cx="100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100</a:t>
            </a:r>
          </a:p>
        </p:txBody>
      </p:sp>
      <p:sp>
        <p:nvSpPr>
          <p:cNvPr id="897" name="TextBox 896"/>
          <p:cNvSpPr txBox="1"/>
          <p:nvPr/>
        </p:nvSpPr>
        <p:spPr>
          <a:xfrm>
            <a:off x="2601322" y="46473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898" name="TextBox 897"/>
          <p:cNvSpPr txBox="1"/>
          <p:nvPr/>
        </p:nvSpPr>
        <p:spPr>
          <a:xfrm>
            <a:off x="4052752" y="46566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899" name="TextBox 898"/>
          <p:cNvSpPr txBox="1"/>
          <p:nvPr/>
        </p:nvSpPr>
        <p:spPr>
          <a:xfrm>
            <a:off x="4843779" y="46182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84</a:t>
            </a:r>
          </a:p>
        </p:txBody>
      </p:sp>
      <p:sp>
        <p:nvSpPr>
          <p:cNvPr id="900" name="TextBox 899"/>
          <p:cNvSpPr txBox="1"/>
          <p:nvPr/>
        </p:nvSpPr>
        <p:spPr>
          <a:xfrm>
            <a:off x="5591265" y="46337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901" name="TextBox 900"/>
          <p:cNvSpPr txBox="1"/>
          <p:nvPr/>
        </p:nvSpPr>
        <p:spPr>
          <a:xfrm>
            <a:off x="6331492" y="46337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86</a:t>
            </a:r>
          </a:p>
        </p:txBody>
      </p:sp>
      <p:sp>
        <p:nvSpPr>
          <p:cNvPr id="902" name="TextBox 901"/>
          <p:cNvSpPr txBox="1"/>
          <p:nvPr/>
        </p:nvSpPr>
        <p:spPr>
          <a:xfrm>
            <a:off x="7013665" y="46618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87</a:t>
            </a:r>
          </a:p>
        </p:txBody>
      </p:sp>
      <p:sp>
        <p:nvSpPr>
          <p:cNvPr id="903" name="TextBox 902"/>
          <p:cNvSpPr txBox="1"/>
          <p:nvPr/>
        </p:nvSpPr>
        <p:spPr>
          <a:xfrm>
            <a:off x="7695836" y="463375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88</a:t>
            </a:r>
          </a:p>
        </p:txBody>
      </p:sp>
      <p:sp>
        <p:nvSpPr>
          <p:cNvPr id="904" name="TextBox 903"/>
          <p:cNvSpPr txBox="1"/>
          <p:nvPr/>
        </p:nvSpPr>
        <p:spPr>
          <a:xfrm>
            <a:off x="9161780" y="46618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90</a:t>
            </a:r>
          </a:p>
        </p:txBody>
      </p:sp>
      <p:sp>
        <p:nvSpPr>
          <p:cNvPr id="905" name="TextBox 904"/>
          <p:cNvSpPr txBox="1"/>
          <p:nvPr/>
        </p:nvSpPr>
        <p:spPr>
          <a:xfrm>
            <a:off x="3341551" y="515436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906" name="TextBox 905"/>
          <p:cNvSpPr txBox="1"/>
          <p:nvPr/>
        </p:nvSpPr>
        <p:spPr>
          <a:xfrm>
            <a:off x="4052752" y="51843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93</a:t>
            </a:r>
          </a:p>
        </p:txBody>
      </p:sp>
      <p:sp>
        <p:nvSpPr>
          <p:cNvPr id="907" name="TextBox 906"/>
          <p:cNvSpPr txBox="1"/>
          <p:nvPr/>
        </p:nvSpPr>
        <p:spPr>
          <a:xfrm>
            <a:off x="4763951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94</a:t>
            </a:r>
          </a:p>
        </p:txBody>
      </p:sp>
      <p:sp>
        <p:nvSpPr>
          <p:cNvPr id="908" name="TextBox 907"/>
          <p:cNvSpPr txBox="1"/>
          <p:nvPr/>
        </p:nvSpPr>
        <p:spPr>
          <a:xfrm>
            <a:off x="5576750" y="5169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95</a:t>
            </a:r>
          </a:p>
        </p:txBody>
      </p:sp>
      <p:sp>
        <p:nvSpPr>
          <p:cNvPr id="909" name="TextBox 908"/>
          <p:cNvSpPr txBox="1"/>
          <p:nvPr/>
        </p:nvSpPr>
        <p:spPr>
          <a:xfrm>
            <a:off x="6302465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96</a:t>
            </a:r>
          </a:p>
        </p:txBody>
      </p:sp>
      <p:sp>
        <p:nvSpPr>
          <p:cNvPr id="910" name="TextBox 909"/>
          <p:cNvSpPr txBox="1"/>
          <p:nvPr/>
        </p:nvSpPr>
        <p:spPr>
          <a:xfrm>
            <a:off x="6984636" y="51698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97</a:t>
            </a:r>
          </a:p>
        </p:txBody>
      </p:sp>
      <p:sp>
        <p:nvSpPr>
          <p:cNvPr id="911" name="TextBox 910"/>
          <p:cNvSpPr txBox="1"/>
          <p:nvPr/>
        </p:nvSpPr>
        <p:spPr>
          <a:xfrm>
            <a:off x="7768405" y="516983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98</a:t>
            </a:r>
          </a:p>
        </p:txBody>
      </p:sp>
      <p:sp>
        <p:nvSpPr>
          <p:cNvPr id="912" name="TextBox 911"/>
          <p:cNvSpPr txBox="1"/>
          <p:nvPr/>
        </p:nvSpPr>
        <p:spPr>
          <a:xfrm>
            <a:off x="8392523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99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3413"/>
            <a:ext cx="1816100" cy="1657350"/>
          </a:xfrm>
          <a:prstGeom prst="rect">
            <a:avLst/>
          </a:prstGeom>
        </p:spPr>
      </p:pic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13" y="631825"/>
            <a:ext cx="1208087" cy="1509713"/>
          </a:xfrm>
          <a:prstGeom prst="rect">
            <a:avLst/>
          </a:prstGeom>
        </p:spPr>
      </p:pic>
      <p:grpSp>
        <p:nvGrpSpPr>
          <p:cNvPr id="6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690" y="4229735"/>
            <a:ext cx="2456815" cy="2009775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" y="1010285"/>
            <a:ext cx="1208405" cy="1510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2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6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2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6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2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6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2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6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2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6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6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2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6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2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6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6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2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6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2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6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2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6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2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2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6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6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2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6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2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6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6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2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6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2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6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6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2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6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6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6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2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6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2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6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6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8" fill="hold">
                      <p:stCondLst>
                        <p:cond delay="indefinite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6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6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6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8" fill="hold">
                      <p:stCondLst>
                        <p:cond delay="indefinite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2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6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2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2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6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2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6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8" fill="hold">
                      <p:stCondLst>
                        <p:cond delay="indefinite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6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732" grpId="0"/>
      <p:bldP spid="733" grpId="0"/>
      <p:bldP spid="734" grpId="0"/>
      <p:bldP spid="735" grpId="0"/>
      <p:bldP spid="736" grpId="0"/>
      <p:bldP spid="737" grpId="0"/>
      <p:bldP spid="738" grpId="0"/>
      <p:bldP spid="740" grpId="0"/>
      <p:bldP spid="742" grpId="0"/>
      <p:bldP spid="743" grpId="0"/>
      <p:bldP spid="744" grpId="0"/>
      <p:bldP spid="745" grpId="0"/>
      <p:bldP spid="746" grpId="0"/>
      <p:bldP spid="747" grpId="0"/>
      <p:bldP spid="748" grpId="0"/>
      <p:bldP spid="750" grpId="0"/>
      <p:bldP spid="752" grpId="0"/>
      <p:bldP spid="753" grpId="0"/>
      <p:bldP spid="754" grpId="0"/>
      <p:bldP spid="755" grpId="0"/>
      <p:bldP spid="756" grpId="0"/>
      <p:bldP spid="757" grpId="0"/>
      <p:bldP spid="759" grpId="0"/>
      <p:bldP spid="760" grpId="0"/>
      <p:bldP spid="761" grpId="0"/>
      <p:bldP spid="762" grpId="0"/>
      <p:bldP spid="763" grpId="0"/>
      <p:bldP spid="764" grpId="0"/>
      <p:bldP spid="765" grpId="0"/>
      <p:bldP spid="766" grpId="0"/>
      <p:bldP spid="767" grpId="0"/>
      <p:bldP spid="768" grpId="0"/>
      <p:bldP spid="769" grpId="0"/>
      <p:bldP spid="771" grpId="0"/>
      <p:bldP spid="772" grpId="0"/>
      <p:bldP spid="773" grpId="0"/>
      <p:bldP spid="774" grpId="0"/>
      <p:bldP spid="776" grpId="0"/>
      <p:bldP spid="777" grpId="0"/>
      <p:bldP spid="778" grpId="0"/>
      <p:bldP spid="779" grpId="0"/>
      <p:bldP spid="780" grpId="0"/>
      <p:bldP spid="782" grpId="0"/>
      <p:bldP spid="783" grpId="0"/>
      <p:bldP spid="785" grpId="0"/>
      <p:bldP spid="786" grpId="0"/>
      <p:bldP spid="787" grpId="0"/>
      <p:bldP spid="788" grpId="0"/>
      <p:bldP spid="789" grpId="0"/>
      <p:bldP spid="790" grpId="0"/>
      <p:bldP spid="791" grpId="0"/>
      <p:bldP spid="794" grpId="0"/>
      <p:bldP spid="795" grpId="0"/>
      <p:bldP spid="796" grpId="0"/>
      <p:bldP spid="797" grpId="0"/>
      <p:bldP spid="798" grpId="0"/>
      <p:bldP spid="799" grpId="0"/>
      <p:bldP spid="800" grpId="0"/>
      <p:bldP spid="801" grpId="0"/>
      <p:bldP spid="802" grpId="0"/>
      <p:bldP spid="803" grpId="0"/>
      <p:bldP spid="804" grpId="0"/>
      <p:bldP spid="805" grpId="0"/>
      <p:bldP spid="806" grpId="0"/>
      <p:bldP spid="807" grpId="0"/>
      <p:bldP spid="808" grpId="0"/>
      <p:bldP spid="809" grpId="0"/>
      <p:bldP spid="810" grpId="0"/>
      <p:bldP spid="812" grpId="0"/>
      <p:bldP spid="813" grpId="0"/>
      <p:bldP spid="814" grpId="0"/>
      <p:bldP spid="815" grpId="0"/>
      <p:bldP spid="816" grpId="0"/>
      <p:bldP spid="817" grpId="0"/>
      <p:bldP spid="818" grpId="0"/>
      <p:bldP spid="819" grpId="0"/>
      <p:bldP spid="820" grpId="0"/>
      <p:bldP spid="821" grpId="0"/>
      <p:bldP spid="822" grpId="0"/>
      <p:bldP spid="823" grpId="0"/>
      <p:bldP spid="824" grpId="0"/>
      <p:bldP spid="825" grpId="0"/>
      <p:bldP spid="826" grpId="0"/>
      <p:bldP spid="829" grpId="0"/>
      <p:bldP spid="830" grpId="0"/>
      <p:bldP spid="831" grpId="0"/>
      <p:bldP spid="832" grpId="0"/>
      <p:bldP spid="833" grpId="0"/>
      <p:bldP spid="834" grpId="0"/>
      <p:bldP spid="835" grpId="0"/>
      <p:bldP spid="837" grpId="0"/>
      <p:bldP spid="838" grpId="0"/>
      <p:bldP spid="840" grpId="0"/>
      <p:bldP spid="841" grpId="0"/>
      <p:bldP spid="842" grpId="0"/>
      <p:bldP spid="843" grpId="0"/>
      <p:bldP spid="844" grpId="0"/>
      <p:bldP spid="846" grpId="0"/>
      <p:bldP spid="847" grpId="0"/>
      <p:bldP spid="848" grpId="0"/>
      <p:bldP spid="849" grpId="0"/>
      <p:bldP spid="851" grpId="0"/>
      <p:bldP spid="852" grpId="0"/>
      <p:bldP spid="853" grpId="0"/>
      <p:bldP spid="854" grpId="0"/>
      <p:bldP spid="855" grpId="0"/>
      <p:bldP spid="856" grpId="0"/>
      <p:bldP spid="857" grpId="0"/>
      <p:bldP spid="858" grpId="0"/>
      <p:bldP spid="859" grpId="0"/>
      <p:bldP spid="860" grpId="0"/>
      <p:bldP spid="861" grpId="0"/>
      <p:bldP spid="862" grpId="0"/>
      <p:bldP spid="863" grpId="0"/>
      <p:bldP spid="864" grpId="0"/>
      <p:bldP spid="865" grpId="0"/>
      <p:bldP spid="866" grpId="0"/>
      <p:bldP spid="867" grpId="0"/>
      <p:bldP spid="868" grpId="0"/>
      <p:bldP spid="869" grpId="0"/>
      <p:bldP spid="870" grpId="0"/>
      <p:bldP spid="871" grpId="0"/>
      <p:bldP spid="872" grpId="0"/>
      <p:bldP spid="873" grpId="0"/>
      <p:bldP spid="874" grpId="0"/>
      <p:bldP spid="875" grpId="0"/>
      <p:bldP spid="876" grpId="0"/>
      <p:bldP spid="877" grpId="0"/>
      <p:bldP spid="880" grpId="0"/>
      <p:bldP spid="881" grpId="0"/>
      <p:bldP spid="882" grpId="0"/>
      <p:bldP spid="883" grpId="0"/>
      <p:bldP spid="884" grpId="0"/>
      <p:bldP spid="885" grpId="0"/>
      <p:bldP spid="887" grpId="0"/>
      <p:bldP spid="888" grpId="0"/>
      <p:bldP spid="889" grpId="0"/>
      <p:bldP spid="890" grpId="0"/>
      <p:bldP spid="891" grpId="0"/>
      <p:bldP spid="892" grpId="0"/>
      <p:bldP spid="893" grpId="0"/>
      <p:bldP spid="894" grpId="0"/>
      <p:bldP spid="895" grpId="0"/>
      <p:bldP spid="897" grpId="0"/>
      <p:bldP spid="898" grpId="0"/>
      <p:bldP spid="899" grpId="0"/>
      <p:bldP spid="900" grpId="0"/>
      <p:bldP spid="901" grpId="0"/>
      <p:bldP spid="902" grpId="0"/>
      <p:bldP spid="903" grpId="0"/>
      <p:bldP spid="904" grpId="0"/>
      <p:bldP spid="905" grpId="0"/>
      <p:bldP spid="906" grpId="0"/>
      <p:bldP spid="907" grpId="0"/>
      <p:bldP spid="908" grpId="0"/>
      <p:bldP spid="909" grpId="0"/>
      <p:bldP spid="910" grpId="0"/>
      <p:bldP spid="911" grpId="0"/>
      <p:bldP spid="9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1027" name="Picture 3" descr="C:\Users\PC\Pictures\PhotoDirector\5.0\PC\Backup\58d04361-af2a-4afe-a371-e3729d0a6a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17" y="2512377"/>
            <a:ext cx="8429625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 l="12323" t="9478" r="10476" b="11722"/>
          <a:stretch>
            <a:fillRect/>
          </a:stretch>
        </p:blipFill>
        <p:spPr>
          <a:xfrm>
            <a:off x="182245" y="421005"/>
            <a:ext cx="5899785" cy="190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990" y="747395"/>
            <a:ext cx="413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a)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775"/>
            <a:ext cx="5384800" cy="3028950"/>
          </a:xfrm>
          <a:prstGeom prst="rect">
            <a:avLst/>
          </a:prstGeom>
        </p:spPr>
      </p:pic>
      <p:pic>
        <p:nvPicPr>
          <p:cNvPr id="25" name="图片 2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0" y="5040313"/>
            <a:ext cx="3270250" cy="194468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96875"/>
            <a:ext cx="12191365" cy="6588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337835" y="878579"/>
            <a:ext cx="5591741" cy="4012769"/>
            <a:chOff x="753179" y="75616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753179" y="75616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529296" y="253183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47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  <p:grpSp>
        <p:nvGrpSpPr>
          <p:cNvPr id="7" name="组合 21"/>
          <p:cNvGrpSpPr/>
          <p:nvPr/>
        </p:nvGrpSpPr>
        <p:grpSpPr>
          <a:xfrm>
            <a:off x="6155705" y="878579"/>
            <a:ext cx="5591741" cy="4012769"/>
            <a:chOff x="504259" y="1262896"/>
            <a:chExt cx="5591741" cy="4012769"/>
          </a:xfrm>
        </p:grpSpPr>
        <p:pic>
          <p:nvPicPr>
            <p:cNvPr id="8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9" name="文本框 23"/>
            <p:cNvSpPr txBox="1"/>
            <p:nvPr/>
          </p:nvSpPr>
          <p:spPr>
            <a:xfrm>
              <a:off x="3378166" y="286584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5</a:t>
              </a:r>
              <a:r>
                <a:rPr lang="en-US" altLang="zh-CN" sz="6000" b="1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9</a:t>
              </a:r>
              <a:r>
                <a:rPr lang="vi-VN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 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247553F-795C-4755-BCB8-2435D2243C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128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23"/>
          <p:cNvSpPr txBox="1"/>
          <p:nvPr/>
        </p:nvSpPr>
        <p:spPr>
          <a:xfrm>
            <a:off x="299076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240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3"/>
          <p:cNvSpPr txBox="1"/>
          <p:nvPr/>
        </p:nvSpPr>
        <p:spPr>
          <a:xfrm>
            <a:off x="817744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55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" y="1475105"/>
            <a:ext cx="5314315" cy="474916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20227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27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5" y="1475105"/>
            <a:ext cx="5314315" cy="4749165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>
          <a:xfrm>
            <a:off x="8425092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13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1454150"/>
            <a:ext cx="5495290" cy="43815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20" y="1691005"/>
            <a:ext cx="5409565" cy="414464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84362" y="298888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33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sp>
        <p:nvSpPr>
          <p:cNvPr id="11" name="文本框 23"/>
          <p:cNvSpPr txBox="1"/>
          <p:nvPr/>
        </p:nvSpPr>
        <p:spPr>
          <a:xfrm>
            <a:off x="8576222" y="2988889"/>
            <a:ext cx="156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44</a:t>
            </a:r>
            <a:r>
              <a:rPr lang="vi-VN" altLang="zh-CN" sz="6000" b="1" spc="600">
                <a:solidFill>
                  <a:srgbClr val="00B05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91" y="569051"/>
            <a:ext cx="663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314" y="698803"/>
            <a:ext cx="508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3210" y="698500"/>
            <a:ext cx="580390" cy="1569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971" y="1110127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1745" y="2569210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2285" y="4042229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1015" y="2569210"/>
            <a:ext cx="88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7110" y="2576195"/>
            <a:ext cx="101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7486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0985" y="2576195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7930" y="4042410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2285" y="254725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3395" y="4042410"/>
            <a:ext cx="10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4415" y="4034790"/>
            <a:ext cx="9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97486" y="4034972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0985" y="4049395"/>
            <a:ext cx="82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6971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5714" y="258748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19713" y="40494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5085" y="3957153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3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5" y="763270"/>
            <a:ext cx="1325880" cy="1824355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35" y="3714115"/>
            <a:ext cx="2105025" cy="252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30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769</Words>
  <Application>Microsoft Office PowerPoint</Application>
  <PresentationFormat>Widescreen</PresentationFormat>
  <Paragraphs>321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Avo</vt:lpstr>
      <vt:lpstr>Calibri</vt:lpstr>
      <vt:lpstr>UTM Arruba KT</vt:lpstr>
      <vt:lpstr>Courgette</vt:lpstr>
      <vt:lpstr>Barlow Condensed Thin</vt:lpstr>
      <vt:lpstr>Arial</vt:lpstr>
      <vt:lpstr>Apple Boy BTN</vt:lpstr>
      <vt:lpstr>Green Color</vt:lpstr>
      <vt:lpstr>Tuần 25 Bài 54: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61</cp:revision>
  <dcterms:created xsi:type="dcterms:W3CDTF">2021-11-01T08:16:00Z</dcterms:created>
  <dcterms:modified xsi:type="dcterms:W3CDTF">2022-02-17T04:27:19Z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A579B26ACEA04CC192A2C209ACA799F7</vt:lpwstr>
  </property>
  <property fmtid="{D5CDD505-2E9C-101B-9397-08002B2CF9AE}" pid="3" name="KSOProductBuildVer">
    <vt:lpwstr>1033-11.2.0.10443</vt:lpwstr>
  </property>
</Properties>
</file>