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image13.jpg" ContentType="image/png"/>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80" r:id="rId2"/>
    <p:sldId id="256" r:id="rId3"/>
    <p:sldId id="348" r:id="rId4"/>
    <p:sldId id="354" r:id="rId5"/>
    <p:sldId id="318" r:id="rId6"/>
    <p:sldId id="343" r:id="rId7"/>
    <p:sldId id="349" r:id="rId8"/>
    <p:sldId id="350" r:id="rId9"/>
    <p:sldId id="320" r:id="rId10"/>
    <p:sldId id="351" r:id="rId11"/>
    <p:sldId id="344" r:id="rId12"/>
    <p:sldId id="355" r:id="rId13"/>
    <p:sldId id="336" r:id="rId14"/>
    <p:sldId id="346" r:id="rId15"/>
    <p:sldId id="353" r:id="rId16"/>
    <p:sldId id="326" r:id="rId17"/>
    <p:sldId id="356" r:id="rId18"/>
    <p:sldId id="357" r:id="rId19"/>
    <p:sldId id="342" r:id="rId20"/>
    <p:sldId id="308" r:id="rId21"/>
  </p:sldIdLst>
  <p:sldSz cx="9144000" cy="5715000" type="screen16x10"/>
  <p:notesSz cx="6858000" cy="9144000"/>
  <p:embeddedFontLst>
    <p:embeddedFont>
      <p:font typeface=".VnTifani Heavy" panose="020B7200000000000000"/>
      <p:regular r:id="rId22"/>
    </p:embeddedFont>
    <p:embeddedFont>
      <p:font typeface="Calibri" panose="020F0502020204030204" pitchFamily="34" charset="0"/>
      <p:regular r:id="rId23"/>
      <p:bold r:id="rId24"/>
      <p:italic r:id="rId25"/>
      <p:boldItalic r:id="rId26"/>
    </p:embeddedFont>
    <p:embeddedFont>
      <p:font typeface="VNI-Thufap2"/>
      <p:regular r:id="rId27"/>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FF9393"/>
    <a:srgbClr val="FF6600"/>
    <a:srgbClr val="000099"/>
    <a:srgbClr val="000066"/>
    <a:srgbClr val="00CCFF"/>
    <a:srgbClr val="FFAEFF"/>
    <a:srgbClr val="2E3B39"/>
    <a:srgbClr val="E9E5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1" autoAdjust="0"/>
    <p:restoredTop sz="94660"/>
  </p:normalViewPr>
  <p:slideViewPr>
    <p:cSldViewPr snapToGrid="0">
      <p:cViewPr varScale="1">
        <p:scale>
          <a:sx n="82" d="100"/>
          <a:sy n="82" d="100"/>
        </p:scale>
        <p:origin x="1224" y="7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2022/4/11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2022/4/11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2022/4/11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2022/4/11</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tags" Target="../tags/tag17.xml"/><Relationship Id="rId7" Type="http://schemas.openxmlformats.org/officeDocument/2006/relationships/image" Target="../media/image19.gif"/><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tags" Target="../tags/tag20.xml"/><Relationship Id="rId7" Type="http://schemas.openxmlformats.org/officeDocument/2006/relationships/image" Target="../media/image19.gif"/><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2.jp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3.jp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tags" Target="../tags/tag9.xml"/><Relationship Id="rId7" Type="http://schemas.openxmlformats.org/officeDocument/2006/relationships/image" Target="../media/image1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14514"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85800" y="2393053"/>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a:solidFill>
                  <a:srgbClr val="006600"/>
                </a:solidFill>
                <a:effectLst>
                  <a:outerShdw blurRad="38100" dist="38100" dir="2700000" algn="tl">
                    <a:srgbClr val="C0C0C0"/>
                  </a:outerShdw>
                </a:effectLst>
                <a:latin typeface="Arial" pitchFamily="34" charset="0"/>
                <a:cs typeface="Arial" pitchFamily="34" charset="0"/>
              </a:rPr>
              <a:t>)</a:t>
            </a:r>
          </a:p>
        </p:txBody>
      </p:sp>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207398"/>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800" b="1" dirty="0">
                <a:ln>
                  <a:solidFill>
                    <a:srgbClr val="33CC33"/>
                  </a:solidFill>
                </a:ln>
                <a:solidFill>
                  <a:srgbClr val="FF0000"/>
                </a:solidFill>
              </a:rPr>
              <a:t>BÀI GIẢNG ĐIỆN TỬ CHƯƠNG TRÌNH MỚI 2020</a:t>
            </a:r>
          </a:p>
        </p:txBody>
      </p:sp>
      <p:sp>
        <p:nvSpPr>
          <p:cNvPr id="68708" name="Text Box 100"/>
          <p:cNvSpPr txBox="1">
            <a:spLocks noChangeArrowheads="1"/>
          </p:cNvSpPr>
          <p:nvPr/>
        </p:nvSpPr>
        <p:spPr bwMode="auto">
          <a:xfrm>
            <a:off x="1409700" y="1427038"/>
            <a:ext cx="70866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a:solidFill>
                  <a:srgbClr val="FF0000"/>
                </a:solidFill>
                <a:latin typeface="Arial" pitchFamily="34" charset="0"/>
                <a:cs typeface="Arial" pitchFamily="34" charset="0"/>
              </a:rPr>
              <a:t>TỰ NHIÊN XÃ HỘI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801505"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44434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35849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501584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92999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64449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621599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78749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2" name="Line 49"/>
          <p:cNvSpPr>
            <a:spLocks noChangeShapeType="1"/>
          </p:cNvSpPr>
          <p:nvPr/>
        </p:nvSpPr>
        <p:spPr bwMode="auto">
          <a:xfrm>
            <a:off x="3587091" y="5176836"/>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4101441" y="5176836"/>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672941" y="5176836"/>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5244441" y="5176836"/>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873091" y="5176836"/>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444591" y="5176836"/>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9668" y="3286761"/>
            <a:ext cx="3701520" cy="210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12"/>
          <p:cNvSpPr>
            <a:spLocks noChangeShapeType="1"/>
          </p:cNvSpPr>
          <p:nvPr/>
        </p:nvSpPr>
        <p:spPr bwMode="auto">
          <a:xfrm>
            <a:off x="0" y="59327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Rectangle 1"/>
          <p:cNvSpPr/>
          <p:nvPr/>
        </p:nvSpPr>
        <p:spPr>
          <a:xfrm>
            <a:off x="826422" y="883556"/>
            <a:ext cx="7491153" cy="1292662"/>
          </a:xfrm>
          <a:prstGeom prst="rect">
            <a:avLst/>
          </a:prstGeom>
        </p:spPr>
        <p:txBody>
          <a:bodyPr wrap="none">
            <a:spAutoFit/>
          </a:bodyPr>
          <a:lstStyle/>
          <a:p>
            <a:pPr algn="just"/>
            <a:r>
              <a:rPr lang="vi-VN" sz="2600" dirty="0">
                <a:solidFill>
                  <a:srgbClr val="FF0000"/>
                </a:solidFill>
              </a:rPr>
              <a:t>- Trường em có những khu vực và phòng nào?</a:t>
            </a:r>
          </a:p>
          <a:p>
            <a:pPr algn="just"/>
            <a:r>
              <a:rPr lang="en-US" sz="2600" dirty="0">
                <a:solidFill>
                  <a:srgbClr val="FF0000"/>
                </a:solidFill>
              </a:rPr>
              <a:t>- </a:t>
            </a:r>
            <a:r>
              <a:rPr lang="vi-VN" sz="2600" dirty="0">
                <a:solidFill>
                  <a:srgbClr val="FF0000"/>
                </a:solidFill>
              </a:rPr>
              <a:t>Kể tên một số đồ dùng có ở trường em.</a:t>
            </a:r>
            <a:endParaRPr lang="en-US" sz="2600" dirty="0">
              <a:solidFill>
                <a:srgbClr val="FF0000"/>
              </a:solidFill>
            </a:endParaRPr>
          </a:p>
          <a:p>
            <a:pPr algn="just"/>
            <a:r>
              <a:rPr lang="vi-VN" sz="2600" dirty="0">
                <a:solidFill>
                  <a:srgbClr val="FF0000"/>
                </a:solidFill>
              </a:rPr>
              <a:t>- Các em làm gì để giữ gìn đồ dùng có ở trường?</a:t>
            </a:r>
          </a:p>
        </p:txBody>
      </p:sp>
      <p:sp>
        <p:nvSpPr>
          <p:cNvPr id="3" name="Rectangle 2"/>
          <p:cNvSpPr/>
          <p:nvPr/>
        </p:nvSpPr>
        <p:spPr>
          <a:xfrm>
            <a:off x="364891" y="2354240"/>
            <a:ext cx="4511909" cy="2893100"/>
          </a:xfrm>
          <a:prstGeom prst="rect">
            <a:avLst/>
          </a:prstGeom>
          <a:solidFill>
            <a:srgbClr val="000099"/>
          </a:solidFill>
          <a:ln>
            <a:solidFill>
              <a:srgbClr val="FF6600"/>
            </a:solidFill>
          </a:ln>
        </p:spPr>
        <p:txBody>
          <a:bodyPr wrap="square">
            <a:spAutoFit/>
          </a:bodyPr>
          <a:lstStyle/>
          <a:p>
            <a:pPr algn="just"/>
            <a:r>
              <a:rPr lang="vi-VN" sz="2600" dirty="0">
                <a:solidFill>
                  <a:schemeClr val="bg1"/>
                </a:solidFill>
              </a:rPr>
              <a:t>- Với bàn ghế: lau chùi, không viết, vẽ bển, không đứng lên,...</a:t>
            </a:r>
          </a:p>
          <a:p>
            <a:pPr algn="just"/>
            <a:r>
              <a:rPr lang="vi-VN" sz="2600" dirty="0">
                <a:solidFill>
                  <a:schemeClr val="bg1"/>
                </a:solidFill>
              </a:rPr>
              <a:t>- Với đồ điện như quạt, đèn: phải bật tắt đúng cách.</a:t>
            </a:r>
          </a:p>
          <a:p>
            <a:pPr algn="just"/>
            <a:r>
              <a:rPr lang="vi-VN" sz="2600" dirty="0">
                <a:solidFill>
                  <a:schemeClr val="bg1"/>
                </a:solidFill>
              </a:rPr>
              <a:t>- Với vòi nước: Khi không sử dụng thì khoá vòi,...</a:t>
            </a:r>
          </a:p>
        </p:txBody>
      </p:sp>
      <p:sp>
        <p:nvSpPr>
          <p:cNvPr id="8" name="AutoShape 20"/>
          <p:cNvSpPr>
            <a:spLocks noChangeArrowheads="1"/>
          </p:cNvSpPr>
          <p:nvPr>
            <p:custDataLst>
              <p:tags r:id="rId1"/>
            </p:custDataLst>
          </p:nvPr>
        </p:nvSpPr>
        <p:spPr bwMode="gray">
          <a:xfrm>
            <a:off x="391884" y="-13243"/>
            <a:ext cx="8382000" cy="628761"/>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sz="1800"/>
          </a:p>
        </p:txBody>
      </p:sp>
      <p:sp>
        <p:nvSpPr>
          <p:cNvPr id="9" name="Text Box 5"/>
          <p:cNvSpPr txBox="1">
            <a:spLocks noChangeArrowheads="1"/>
          </p:cNvSpPr>
          <p:nvPr>
            <p:custDataLst>
              <p:tags r:id="rId2"/>
            </p:custDataLst>
          </p:nvPr>
        </p:nvSpPr>
        <p:spPr bwMode="auto">
          <a:xfrm>
            <a:off x="1175201" y="61584"/>
            <a:ext cx="7153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a:solidFill>
                  <a:schemeClr val="bg1"/>
                </a:solidFill>
                <a:latin typeface="Arial" charset="0"/>
                <a:cs typeface="Arial" charset="0"/>
              </a:rPr>
              <a:t>THẢO LUẬN NHÓM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052" y="2354240"/>
            <a:ext cx="3810000" cy="2857500"/>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32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heckerboard(across)">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heckerboard(across)">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checkerboard(across)">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checkerboard(across)">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checkerboard(across)">
                                      <p:cBhvr>
                                        <p:cTn id="3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Rectangle 3"/>
          <p:cNvSpPr/>
          <p:nvPr/>
        </p:nvSpPr>
        <p:spPr>
          <a:xfrm>
            <a:off x="1875841" y="41028"/>
            <a:ext cx="5865708" cy="523220"/>
          </a:xfrm>
          <a:prstGeom prst="rect">
            <a:avLst/>
          </a:prstGeom>
        </p:spPr>
        <p:txBody>
          <a:bodyPr wrap="none">
            <a:spAutoFit/>
          </a:bodyPr>
          <a:lstStyle/>
          <a:p>
            <a:pPr algn="ctr"/>
            <a:r>
              <a:rPr lang="vi-VN" sz="2800" b="1" dirty="0">
                <a:solidFill>
                  <a:srgbClr val="FF0000"/>
                </a:solidFill>
                <a:latin typeface="Arial" pitchFamily="34" charset="0"/>
                <a:cs typeface="Arial" pitchFamily="34" charset="0"/>
              </a:rPr>
              <a:t>Tìm hiểu các hoạt động ở trường</a:t>
            </a:r>
            <a:endParaRPr lang="en-US" sz="2800" b="1" dirty="0">
              <a:solidFill>
                <a:srgbClr val="FF0000"/>
              </a:solidFill>
              <a:latin typeface="Arial" pitchFamily="34" charset="0"/>
              <a:cs typeface="Arial" pitchFamily="34" charset="0"/>
            </a:endParaRPr>
          </a:p>
        </p:txBody>
      </p:sp>
      <p:sp>
        <p:nvSpPr>
          <p:cNvPr id="11" name="Rectangle 10"/>
          <p:cNvSpPr/>
          <p:nvPr/>
        </p:nvSpPr>
        <p:spPr>
          <a:xfrm>
            <a:off x="3558559" y="520706"/>
            <a:ext cx="2355133" cy="461665"/>
          </a:xfrm>
          <a:prstGeom prst="rect">
            <a:avLst/>
          </a:prstGeom>
        </p:spPr>
        <p:txBody>
          <a:bodyPr wrap="none">
            <a:spAutoFit/>
          </a:bodyPr>
          <a:lstStyle/>
          <a:p>
            <a:pPr algn="ctr"/>
            <a:r>
              <a:rPr lang="en-US" sz="2400" b="1" dirty="0" err="1">
                <a:solidFill>
                  <a:srgbClr val="006600"/>
                </a:solidFill>
                <a:latin typeface="Arial" pitchFamily="34" charset="0"/>
                <a:cs typeface="Arial" pitchFamily="34" charset="0"/>
              </a:rPr>
              <a:t>Quan</a:t>
            </a:r>
            <a:r>
              <a:rPr lang="en-US" sz="2400" b="1" dirty="0">
                <a:solidFill>
                  <a:srgbClr val="006600"/>
                </a:solidFill>
                <a:latin typeface="Arial" pitchFamily="34" charset="0"/>
                <a:cs typeface="Arial" pitchFamily="34" charset="0"/>
              </a:rPr>
              <a:t> </a:t>
            </a:r>
            <a:r>
              <a:rPr lang="en-US" sz="2400" b="1" dirty="0" err="1">
                <a:solidFill>
                  <a:srgbClr val="006600"/>
                </a:solidFill>
                <a:latin typeface="Arial" pitchFamily="34" charset="0"/>
                <a:cs typeface="Arial" pitchFamily="34" charset="0"/>
              </a:rPr>
              <a:t>sát</a:t>
            </a:r>
            <a:r>
              <a:rPr lang="en-US" sz="2400" b="1" dirty="0">
                <a:solidFill>
                  <a:srgbClr val="006600"/>
                </a:solidFill>
                <a:latin typeface="Arial" pitchFamily="34" charset="0"/>
                <a:cs typeface="Arial" pitchFamily="34" charset="0"/>
              </a:rPr>
              <a:t> </a:t>
            </a:r>
            <a:r>
              <a:rPr lang="en-US" sz="2400" b="1" dirty="0" err="1">
                <a:solidFill>
                  <a:srgbClr val="006600"/>
                </a:solidFill>
                <a:latin typeface="Arial" pitchFamily="34" charset="0"/>
                <a:cs typeface="Arial" pitchFamily="34" charset="0"/>
              </a:rPr>
              <a:t>tranh</a:t>
            </a:r>
            <a:endParaRPr lang="en-US" sz="2400" b="1" dirty="0">
              <a:solidFill>
                <a:srgbClr val="006600"/>
              </a:solidFill>
              <a:latin typeface="Arial" pitchFamily="34" charset="0"/>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971" y="3414031"/>
            <a:ext cx="4990246" cy="230719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28" y="939800"/>
            <a:ext cx="2089992" cy="239195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573" y="923163"/>
            <a:ext cx="2473355" cy="246689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827" y="939800"/>
            <a:ext cx="2841391" cy="2520709"/>
          </a:xfrm>
          <a:prstGeom prst="rect">
            <a:avLst/>
          </a:prstGeom>
        </p:spPr>
      </p:pic>
      <p:sp>
        <p:nvSpPr>
          <p:cNvPr id="18" name="Rectangle 17"/>
          <p:cNvSpPr/>
          <p:nvPr/>
        </p:nvSpPr>
        <p:spPr>
          <a:xfrm>
            <a:off x="143036" y="3487286"/>
            <a:ext cx="3396343" cy="1015663"/>
          </a:xfrm>
          <a:prstGeom prst="rect">
            <a:avLst/>
          </a:prstGeom>
          <a:solidFill>
            <a:srgbClr val="00B050"/>
          </a:solidFill>
          <a:ln>
            <a:solidFill>
              <a:srgbClr val="FFFF00"/>
            </a:solidFill>
          </a:ln>
        </p:spPr>
        <p:txBody>
          <a:bodyPr wrap="square">
            <a:spAutoFit/>
          </a:bodyPr>
          <a:lstStyle/>
          <a:p>
            <a:pPr algn="just"/>
            <a:r>
              <a:rPr lang="vi-VN" sz="2000" dirty="0">
                <a:solidFill>
                  <a:schemeClr val="bg1"/>
                </a:solidFill>
              </a:rPr>
              <a:t>Hãy nói về một số hoạt động ở trường học trong các hình dưới đây.</a:t>
            </a:r>
          </a:p>
        </p:txBody>
      </p:sp>
      <p:sp>
        <p:nvSpPr>
          <p:cNvPr id="19" name="Rectangle 18"/>
          <p:cNvSpPr/>
          <p:nvPr/>
        </p:nvSpPr>
        <p:spPr>
          <a:xfrm>
            <a:off x="120051" y="3525010"/>
            <a:ext cx="3627692" cy="1938992"/>
          </a:xfrm>
          <a:prstGeom prst="rect">
            <a:avLst/>
          </a:prstGeom>
          <a:noFill/>
          <a:ln>
            <a:noFill/>
          </a:ln>
        </p:spPr>
        <p:txBody>
          <a:bodyPr wrap="square">
            <a:spAutoFit/>
          </a:bodyPr>
          <a:lstStyle/>
          <a:p>
            <a:pPr algn="just"/>
            <a:r>
              <a:rPr lang="vi-VN" sz="2000" dirty="0">
                <a:solidFill>
                  <a:srgbClr val="FF0000"/>
                </a:solidFill>
              </a:rPr>
              <a:t>Tranh 1: </a:t>
            </a:r>
            <a:r>
              <a:rPr lang="vi-VN" sz="2000" dirty="0">
                <a:solidFill>
                  <a:srgbClr val="006600"/>
                </a:solidFill>
              </a:rPr>
              <a:t>Hoạt động đọc sách ở thư viện.</a:t>
            </a:r>
          </a:p>
          <a:p>
            <a:pPr algn="just"/>
            <a:r>
              <a:rPr lang="vi-VN" sz="2000" dirty="0">
                <a:solidFill>
                  <a:srgbClr val="FF0000"/>
                </a:solidFill>
              </a:rPr>
              <a:t>Tranh 2: </a:t>
            </a:r>
            <a:r>
              <a:rPr lang="vi-VN" sz="2000" dirty="0">
                <a:solidFill>
                  <a:srgbClr val="006600"/>
                </a:solidFill>
              </a:rPr>
              <a:t>Hoạt động học tập</a:t>
            </a:r>
          </a:p>
          <a:p>
            <a:pPr algn="just"/>
            <a:r>
              <a:rPr lang="vi-VN" sz="2000" dirty="0">
                <a:solidFill>
                  <a:srgbClr val="FF0000"/>
                </a:solidFill>
              </a:rPr>
              <a:t>Tranh 3: </a:t>
            </a:r>
            <a:r>
              <a:rPr lang="vi-VN" sz="2000" dirty="0">
                <a:solidFill>
                  <a:srgbClr val="006600"/>
                </a:solidFill>
              </a:rPr>
              <a:t>Hoạt động chăm sóc cây hoa</a:t>
            </a:r>
          </a:p>
          <a:p>
            <a:pPr algn="just"/>
            <a:r>
              <a:rPr lang="vi-VN" sz="2000" dirty="0">
                <a:solidFill>
                  <a:srgbClr val="FF0000"/>
                </a:solidFill>
              </a:rPr>
              <a:t>Tranh 4: </a:t>
            </a:r>
            <a:r>
              <a:rPr lang="vi-VN" sz="2000" dirty="0">
                <a:solidFill>
                  <a:srgbClr val="006600"/>
                </a:solidFill>
              </a:rPr>
              <a:t>Hoạt động chào cờ</a:t>
            </a:r>
          </a:p>
        </p:txBody>
      </p:sp>
    </p:spTree>
    <p:extLst>
      <p:ext uri="{BB962C8B-B14F-4D97-AF65-F5344CB8AC3E}">
        <p14:creationId xmlns:p14="http://schemas.microsoft.com/office/powerpoint/2010/main" val="106414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checkerboard(across)">
                                      <p:cBhvr>
                                        <p:cTn id="16" dur="5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Effect transition="in" filter="checkerboard(across)">
                                      <p:cBhvr>
                                        <p:cTn id="21" dur="500"/>
                                        <p:tgtEl>
                                          <p:spTgt spid="1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checkerboard(across)">
                                      <p:cBhvr>
                                        <p:cTn id="26" dur="500"/>
                                        <p:tgtEl>
                                          <p:spTgt spid="1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9">
                                            <p:txEl>
                                              <p:pRg st="3" end="3"/>
                                            </p:txEl>
                                          </p:spTgt>
                                        </p:tgtEl>
                                        <p:attrNameLst>
                                          <p:attrName>style.visibility</p:attrName>
                                        </p:attrNameLst>
                                      </p:cBhvr>
                                      <p:to>
                                        <p:strVal val="visible"/>
                                      </p:to>
                                    </p:set>
                                    <p:animEffect transition="in" filter="checkerboard(across)">
                                      <p:cBhvr>
                                        <p:cTn id="31"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Rectangle 3"/>
          <p:cNvSpPr/>
          <p:nvPr/>
        </p:nvSpPr>
        <p:spPr>
          <a:xfrm>
            <a:off x="1875841" y="41028"/>
            <a:ext cx="5865708" cy="523220"/>
          </a:xfrm>
          <a:prstGeom prst="rect">
            <a:avLst/>
          </a:prstGeom>
        </p:spPr>
        <p:txBody>
          <a:bodyPr wrap="none">
            <a:spAutoFit/>
          </a:bodyPr>
          <a:lstStyle/>
          <a:p>
            <a:pPr algn="ctr"/>
            <a:r>
              <a:rPr lang="vi-VN" sz="2800" b="1" dirty="0">
                <a:solidFill>
                  <a:srgbClr val="FF0000"/>
                </a:solidFill>
                <a:latin typeface="Arial" pitchFamily="34" charset="0"/>
                <a:cs typeface="Arial" pitchFamily="34" charset="0"/>
              </a:rPr>
              <a:t>Tìm hiểu các hoạt động ở trường</a:t>
            </a:r>
            <a:endParaRPr lang="en-US" sz="2800" b="1" dirty="0">
              <a:solidFill>
                <a:srgbClr val="FF0000"/>
              </a:solidFill>
              <a:latin typeface="Arial" pitchFamily="34" charset="0"/>
              <a:cs typeface="Arial" pitchFamily="34" charset="0"/>
            </a:endParaRPr>
          </a:p>
        </p:txBody>
      </p:sp>
      <p:sp>
        <p:nvSpPr>
          <p:cNvPr id="11" name="Rectangle 10"/>
          <p:cNvSpPr/>
          <p:nvPr/>
        </p:nvSpPr>
        <p:spPr>
          <a:xfrm>
            <a:off x="3558559" y="520706"/>
            <a:ext cx="2355133" cy="461665"/>
          </a:xfrm>
          <a:prstGeom prst="rect">
            <a:avLst/>
          </a:prstGeom>
        </p:spPr>
        <p:txBody>
          <a:bodyPr wrap="none">
            <a:spAutoFit/>
          </a:bodyPr>
          <a:lstStyle/>
          <a:p>
            <a:pPr algn="ctr"/>
            <a:r>
              <a:rPr lang="en-US" sz="2400" b="1" dirty="0" err="1">
                <a:solidFill>
                  <a:srgbClr val="006600"/>
                </a:solidFill>
                <a:latin typeface="Arial" pitchFamily="34" charset="0"/>
                <a:cs typeface="Arial" pitchFamily="34" charset="0"/>
              </a:rPr>
              <a:t>Quan</a:t>
            </a:r>
            <a:r>
              <a:rPr lang="en-US" sz="2400" b="1" dirty="0">
                <a:solidFill>
                  <a:srgbClr val="006600"/>
                </a:solidFill>
                <a:latin typeface="Arial" pitchFamily="34" charset="0"/>
                <a:cs typeface="Arial" pitchFamily="34" charset="0"/>
              </a:rPr>
              <a:t> </a:t>
            </a:r>
            <a:r>
              <a:rPr lang="en-US" sz="2400" b="1" dirty="0" err="1">
                <a:solidFill>
                  <a:srgbClr val="006600"/>
                </a:solidFill>
                <a:latin typeface="Arial" pitchFamily="34" charset="0"/>
                <a:cs typeface="Arial" pitchFamily="34" charset="0"/>
              </a:rPr>
              <a:t>sát</a:t>
            </a:r>
            <a:r>
              <a:rPr lang="en-US" sz="2400" b="1" dirty="0">
                <a:solidFill>
                  <a:srgbClr val="006600"/>
                </a:solidFill>
                <a:latin typeface="Arial" pitchFamily="34" charset="0"/>
                <a:cs typeface="Arial" pitchFamily="34" charset="0"/>
              </a:rPr>
              <a:t> </a:t>
            </a:r>
            <a:r>
              <a:rPr lang="en-US" sz="2400" b="1" dirty="0" err="1">
                <a:solidFill>
                  <a:srgbClr val="006600"/>
                </a:solidFill>
                <a:latin typeface="Arial" pitchFamily="34" charset="0"/>
                <a:cs typeface="Arial" pitchFamily="34" charset="0"/>
              </a:rPr>
              <a:t>tranh</a:t>
            </a:r>
            <a:endParaRPr lang="en-US" sz="2400" b="1" dirty="0">
              <a:solidFill>
                <a:srgbClr val="006600"/>
              </a:solidFill>
              <a:latin typeface="Arial" pitchFamily="34" charset="0"/>
              <a:cs typeface="Arial" pitchFamily="34" charset="0"/>
            </a:endParaRPr>
          </a:p>
        </p:txBody>
      </p:sp>
      <p:sp>
        <p:nvSpPr>
          <p:cNvPr id="18" name="Rectangle 17"/>
          <p:cNvSpPr/>
          <p:nvPr/>
        </p:nvSpPr>
        <p:spPr>
          <a:xfrm>
            <a:off x="215606" y="3661454"/>
            <a:ext cx="5923935" cy="1200329"/>
          </a:xfrm>
          <a:prstGeom prst="rect">
            <a:avLst/>
          </a:prstGeom>
          <a:solidFill>
            <a:srgbClr val="00B050"/>
          </a:solidFill>
          <a:ln>
            <a:solidFill>
              <a:srgbClr val="FFFF00"/>
            </a:solidFill>
          </a:ln>
        </p:spPr>
        <p:txBody>
          <a:bodyPr wrap="square">
            <a:spAutoFit/>
          </a:bodyPr>
          <a:lstStyle/>
          <a:p>
            <a:pPr algn="just"/>
            <a:r>
              <a:rPr lang="vi-VN" sz="2400" dirty="0">
                <a:solidFill>
                  <a:schemeClr val="bg1"/>
                </a:solidFill>
              </a:rPr>
              <a:t>Theo em, những hoạt động nào duới đây có thể không an toàn cho bản thân và nguời khác?</a:t>
            </a:r>
          </a:p>
        </p:txBody>
      </p:sp>
      <p:sp>
        <p:nvSpPr>
          <p:cNvPr id="19" name="Rectangle 18"/>
          <p:cNvSpPr/>
          <p:nvPr/>
        </p:nvSpPr>
        <p:spPr>
          <a:xfrm>
            <a:off x="368829" y="3574378"/>
            <a:ext cx="5780955" cy="1754326"/>
          </a:xfrm>
          <a:prstGeom prst="rect">
            <a:avLst/>
          </a:prstGeom>
          <a:noFill/>
          <a:ln>
            <a:noFill/>
          </a:ln>
        </p:spPr>
        <p:txBody>
          <a:bodyPr wrap="square">
            <a:spAutoFit/>
          </a:bodyPr>
          <a:lstStyle/>
          <a:p>
            <a:pPr algn="just">
              <a:lnSpc>
                <a:spcPct val="150000"/>
              </a:lnSpc>
            </a:pPr>
            <a:r>
              <a:rPr lang="vi-VN" sz="2400" dirty="0">
                <a:solidFill>
                  <a:srgbClr val="0000CC"/>
                </a:solidFill>
              </a:rPr>
              <a:t>Những hoạt động không an toàn cho bản thân và nguời khác: đuổi nhau ở cầu thang, đu cành cây...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45" y="1045030"/>
            <a:ext cx="2173239" cy="23116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570" y="1049565"/>
            <a:ext cx="2142485" cy="23013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087" y="1045030"/>
            <a:ext cx="2203992" cy="231162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5646" y="3394846"/>
            <a:ext cx="2162987" cy="2291126"/>
          </a:xfrm>
          <a:prstGeom prst="rect">
            <a:avLst/>
          </a:prstGeom>
        </p:spPr>
      </p:pic>
    </p:spTree>
    <p:extLst>
      <p:ext uri="{BB962C8B-B14F-4D97-AF65-F5344CB8AC3E}">
        <p14:creationId xmlns:p14="http://schemas.microsoft.com/office/powerpoint/2010/main" val="373523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checkerboard(across)">
                                      <p:cBhvr>
                                        <p:cTn id="16"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1031532"/>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102810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87084" y="1655206"/>
            <a:ext cx="5346248" cy="3279652"/>
          </a:xfrm>
          <a:prstGeom prst="roundRect">
            <a:avLst/>
          </a:prstGeom>
          <a:solidFill>
            <a:srgbClr val="002060"/>
          </a:solidFill>
          <a:ln>
            <a:solidFill>
              <a:srgbClr val="FFFF00"/>
            </a:solidFill>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2600" dirty="0">
                <a:solidFill>
                  <a:schemeClr val="bg1"/>
                </a:solidFill>
              </a:rPr>
              <a:t>- Kể về một số hoạt động diễn ra ở trường mình.</a:t>
            </a:r>
          </a:p>
          <a:p>
            <a:pPr algn="just"/>
            <a:r>
              <a:rPr lang="vi-VN" sz="2600" dirty="0">
                <a:solidFill>
                  <a:schemeClr val="bg1"/>
                </a:solidFill>
              </a:rPr>
              <a:t>- Em thích tham gia vào những hoạt động nào? Vì sao?</a:t>
            </a:r>
          </a:p>
          <a:p>
            <a:pPr algn="just"/>
            <a:r>
              <a:rPr lang="vi-VN" sz="2600" dirty="0">
                <a:solidFill>
                  <a:schemeClr val="bg1"/>
                </a:solidFill>
              </a:rPr>
              <a:t>- Ở truờng, em nên chơi những trò chơi nào để đảm bảo an toàn? Vì sao?</a:t>
            </a:r>
          </a:p>
        </p:txBody>
      </p:sp>
      <p:sp>
        <p:nvSpPr>
          <p:cNvPr id="6155" name="Line 12"/>
          <p:cNvSpPr>
            <a:spLocks noChangeShapeType="1"/>
          </p:cNvSpPr>
          <p:nvPr/>
        </p:nvSpPr>
        <p:spPr bwMode="auto">
          <a:xfrm>
            <a:off x="0" y="99966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a:t>
            </a:r>
          </a:p>
        </p:txBody>
      </p:sp>
      <p:sp>
        <p:nvSpPr>
          <p:cNvPr id="23" name="Text Box 17"/>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20</a:t>
            </a:r>
          </a:p>
        </p:txBody>
      </p:sp>
      <p:sp>
        <p:nvSpPr>
          <p:cNvPr id="24" name="Text Box 18"/>
          <p:cNvSpPr txBox="1">
            <a:spLocks noChangeArrowheads="1"/>
          </p:cNvSpPr>
          <p:nvPr/>
        </p:nvSpPr>
        <p:spPr bwMode="auto">
          <a:xfrm>
            <a:off x="3748089" y="91"/>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40</a:t>
            </a:r>
          </a:p>
        </p:txBody>
      </p:sp>
      <p:sp>
        <p:nvSpPr>
          <p:cNvPr id="26" name="Text Box 20"/>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50</a:t>
            </a:r>
          </a:p>
        </p:txBody>
      </p:sp>
      <p:sp>
        <p:nvSpPr>
          <p:cNvPr id="27" name="Text Box 21"/>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140</a:t>
            </a:r>
          </a:p>
        </p:txBody>
      </p:sp>
      <p:sp>
        <p:nvSpPr>
          <p:cNvPr id="38" name="Text Box 27"/>
          <p:cNvSpPr txBox="1">
            <a:spLocks noChangeArrowheads="1"/>
          </p:cNvSpPr>
          <p:nvPr/>
        </p:nvSpPr>
        <p:spPr bwMode="auto">
          <a:xfrm>
            <a:off x="37338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8788" y="2025032"/>
            <a:ext cx="3386667" cy="2540000"/>
          </a:xfrm>
          <a:prstGeom prst="rect">
            <a:avLst/>
          </a:prstGeom>
        </p:spPr>
      </p:pic>
    </p:spTree>
    <p:extLst>
      <p:ext uri="{BB962C8B-B14F-4D97-AF65-F5344CB8AC3E}">
        <p14:creationId xmlns:p14="http://schemas.microsoft.com/office/powerpoint/2010/main" val="86853425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6780" y="527109"/>
            <a:ext cx="2305438" cy="461665"/>
          </a:xfrm>
          <a:prstGeom prst="rect">
            <a:avLst/>
          </a:prstGeom>
        </p:spPr>
        <p:txBody>
          <a:bodyPr wrap="none">
            <a:spAutoFit/>
          </a:bodyPr>
          <a:lstStyle/>
          <a:p>
            <a:pPr algn="ctr"/>
            <a:r>
              <a:rPr lang="en-US" sz="2400" dirty="0" err="1">
                <a:solidFill>
                  <a:srgbClr val="FF0000"/>
                </a:solidFill>
                <a:latin typeface="Arial" pitchFamily="34" charset="0"/>
                <a:cs typeface="Arial" pitchFamily="34" charset="0"/>
              </a:rPr>
              <a:t>Quan</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sát</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tranh</a:t>
            </a:r>
            <a:r>
              <a:rPr lang="en-US" sz="2400" dirty="0">
                <a:solidFill>
                  <a:srgbClr val="FF0000"/>
                </a:solidFill>
                <a:latin typeface="Arial" pitchFamily="34" charset="0"/>
                <a:cs typeface="Arial" pitchFamily="34" charset="0"/>
              </a:rPr>
              <a:t>:</a:t>
            </a:r>
          </a:p>
        </p:txBody>
      </p:sp>
      <p:sp>
        <p:nvSpPr>
          <p:cNvPr id="5" name="Line 12"/>
          <p:cNvSpPr>
            <a:spLocks noChangeShapeType="1"/>
          </p:cNvSpPr>
          <p:nvPr/>
        </p:nvSpPr>
        <p:spPr bwMode="auto">
          <a:xfrm>
            <a:off x="0" y="52070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p:cNvSpPr/>
          <p:nvPr/>
        </p:nvSpPr>
        <p:spPr>
          <a:xfrm>
            <a:off x="1543482" y="66418"/>
            <a:ext cx="6447599" cy="461665"/>
          </a:xfrm>
          <a:prstGeom prst="rect">
            <a:avLst/>
          </a:prstGeom>
        </p:spPr>
        <p:txBody>
          <a:bodyPr wrap="none">
            <a:spAutoFit/>
          </a:bodyPr>
          <a:lstStyle/>
          <a:p>
            <a:pPr algn="ctr"/>
            <a:r>
              <a:rPr lang="vi-VN" sz="2400" dirty="0">
                <a:solidFill>
                  <a:srgbClr val="FF0000"/>
                </a:solidFill>
              </a:rPr>
              <a:t>Thảo luận về các thành viên trong nhà trường</a:t>
            </a:r>
            <a:endParaRPr lang="en-US" sz="2400" dirty="0">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413" y="1580165"/>
            <a:ext cx="2052624" cy="2349512"/>
          </a:xfrm>
          <a:prstGeom prst="rect">
            <a:avLst/>
          </a:prstGeom>
          <a:effectLst>
            <a:glow rad="139700">
              <a:schemeClr val="accent5">
                <a:satMod val="175000"/>
                <a:alpha val="40000"/>
              </a:schemeClr>
            </a:glo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2177" y="2258795"/>
            <a:ext cx="2110358" cy="2335931"/>
          </a:xfrm>
          <a:prstGeom prst="rect">
            <a:avLst/>
          </a:prstGeom>
          <a:effectLst>
            <a:glow rad="139700">
              <a:schemeClr val="accent5">
                <a:satMod val="175000"/>
                <a:alpha val="40000"/>
              </a:schemeClr>
            </a:glo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7675" y="2987145"/>
            <a:ext cx="2279070" cy="2376714"/>
          </a:xfrm>
          <a:prstGeom prst="rect">
            <a:avLst/>
          </a:prstGeom>
          <a:effectLst>
            <a:glow rad="139700">
              <a:schemeClr val="accent5">
                <a:satMod val="175000"/>
                <a:alpha val="40000"/>
              </a:schemeClr>
            </a:glo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84" y="757941"/>
            <a:ext cx="2056703" cy="2364026"/>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1875211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1031532"/>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102810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87084" y="1757725"/>
            <a:ext cx="4876802" cy="3467417"/>
          </a:xfrm>
          <a:prstGeom prst="roundRect">
            <a:avLst/>
          </a:prstGeom>
          <a:solidFill>
            <a:srgbClr val="002060"/>
          </a:solidFill>
          <a:ln>
            <a:solidFill>
              <a:srgbClr val="FFFF00"/>
            </a:solidFill>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vi-VN" sz="2000" dirty="0">
                <a:solidFill>
                  <a:schemeClr val="bg1"/>
                </a:solidFill>
              </a:rPr>
              <a:t>- Kể tên các thành viên trong nhà trường.</a:t>
            </a:r>
          </a:p>
          <a:p>
            <a:pPr algn="just">
              <a:lnSpc>
                <a:spcPct val="150000"/>
              </a:lnSpc>
            </a:pPr>
            <a:r>
              <a:rPr lang="vi-VN" sz="2000" dirty="0">
                <a:solidFill>
                  <a:schemeClr val="bg1"/>
                </a:solidFill>
              </a:rPr>
              <a:t>- Nói về công việc của một số thành viên trong nhà trường.</a:t>
            </a:r>
          </a:p>
          <a:p>
            <a:pPr algn="just">
              <a:lnSpc>
                <a:spcPct val="150000"/>
              </a:lnSpc>
            </a:pPr>
            <a:r>
              <a:rPr lang="vi-VN" sz="2000" dirty="0">
                <a:solidFill>
                  <a:schemeClr val="bg1"/>
                </a:solidFill>
              </a:rPr>
              <a:t>- Em làm gì để thể hiện sự kính trọng và biết ơn các thầy giáo, cô giáo; các cô, bác nhân viên trong nhà trường?</a:t>
            </a:r>
          </a:p>
        </p:txBody>
      </p:sp>
      <p:sp>
        <p:nvSpPr>
          <p:cNvPr id="6155" name="Line 12"/>
          <p:cNvSpPr>
            <a:spLocks noChangeShapeType="1"/>
          </p:cNvSpPr>
          <p:nvPr/>
        </p:nvSpPr>
        <p:spPr bwMode="auto">
          <a:xfrm>
            <a:off x="0" y="99966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a:t>
            </a:r>
          </a:p>
        </p:txBody>
      </p:sp>
      <p:sp>
        <p:nvSpPr>
          <p:cNvPr id="23" name="Text Box 17"/>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20</a:t>
            </a:r>
          </a:p>
        </p:txBody>
      </p:sp>
      <p:sp>
        <p:nvSpPr>
          <p:cNvPr id="24" name="Text Box 18"/>
          <p:cNvSpPr txBox="1">
            <a:spLocks noChangeArrowheads="1"/>
          </p:cNvSpPr>
          <p:nvPr/>
        </p:nvSpPr>
        <p:spPr bwMode="auto">
          <a:xfrm>
            <a:off x="3748089" y="91"/>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40</a:t>
            </a:r>
          </a:p>
        </p:txBody>
      </p:sp>
      <p:sp>
        <p:nvSpPr>
          <p:cNvPr id="26" name="Text Box 20"/>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50</a:t>
            </a:r>
          </a:p>
        </p:txBody>
      </p:sp>
      <p:sp>
        <p:nvSpPr>
          <p:cNvPr id="27" name="Text Box 21"/>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140</a:t>
            </a:r>
          </a:p>
        </p:txBody>
      </p:sp>
      <p:sp>
        <p:nvSpPr>
          <p:cNvPr id="38" name="Text Box 27"/>
          <p:cNvSpPr txBox="1">
            <a:spLocks noChangeArrowheads="1"/>
          </p:cNvSpPr>
          <p:nvPr/>
        </p:nvSpPr>
        <p:spPr bwMode="auto">
          <a:xfrm>
            <a:off x="37338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0629" y="2062683"/>
            <a:ext cx="3810000" cy="2857500"/>
          </a:xfrm>
          <a:prstGeom prst="rect">
            <a:avLst/>
          </a:prstGeom>
        </p:spPr>
      </p:pic>
    </p:spTree>
    <p:extLst>
      <p:ext uri="{BB962C8B-B14F-4D97-AF65-F5344CB8AC3E}">
        <p14:creationId xmlns:p14="http://schemas.microsoft.com/office/powerpoint/2010/main" val="401058560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Rectangle 5"/>
          <p:cNvSpPr/>
          <p:nvPr/>
        </p:nvSpPr>
        <p:spPr>
          <a:xfrm>
            <a:off x="595090" y="641012"/>
            <a:ext cx="8084453" cy="3970318"/>
          </a:xfrm>
          <a:prstGeom prst="rect">
            <a:avLst/>
          </a:prstGeom>
        </p:spPr>
        <p:txBody>
          <a:bodyPr wrap="square">
            <a:spAutoFit/>
          </a:bodyPr>
          <a:lstStyle/>
          <a:p>
            <a:pPr algn="just">
              <a:lnSpc>
                <a:spcPct val="150000"/>
              </a:lnSpc>
            </a:pPr>
            <a:r>
              <a:rPr lang="en-US" sz="2800" dirty="0">
                <a:solidFill>
                  <a:srgbClr val="0000CC"/>
                </a:solidFill>
              </a:rPr>
              <a:t>- </a:t>
            </a:r>
            <a:r>
              <a:rPr lang="vi-VN" sz="2800" dirty="0">
                <a:solidFill>
                  <a:srgbClr val="0000CC"/>
                </a:solidFill>
              </a:rPr>
              <a:t>Các thành viên trong nhà trường: Hiệu trưởng, hiệu phó, thầy/cô giáo, cô thư viện, cô lao công, cô y tá, cô Tổng phụ trách Đội, bác bảo vệ,...</a:t>
            </a:r>
          </a:p>
          <a:p>
            <a:pPr algn="just">
              <a:lnSpc>
                <a:spcPct val="150000"/>
              </a:lnSpc>
            </a:pPr>
            <a:r>
              <a:rPr lang="en-US" sz="2800" dirty="0">
                <a:solidFill>
                  <a:srgbClr val="0000CC"/>
                </a:solidFill>
              </a:rPr>
              <a:t>- </a:t>
            </a:r>
            <a:r>
              <a:rPr lang="vi-VN" sz="2800" dirty="0">
                <a:solidFill>
                  <a:srgbClr val="0000CC"/>
                </a:solidFill>
              </a:rPr>
              <a:t>Cách thể hiện sự kính trọng, biết ơn các thành viên: chào hỏi khi gặp mặt, xưng hô lễ phép, giúp đỡ khi cần thiết, cố gắng học tập tốt,...</a:t>
            </a:r>
          </a:p>
        </p:txBody>
      </p:sp>
    </p:spTree>
    <p:extLst>
      <p:ext uri="{BB962C8B-B14F-4D97-AF65-F5344CB8AC3E}">
        <p14:creationId xmlns:p14="http://schemas.microsoft.com/office/powerpoint/2010/main" val="177597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9316" y="26514"/>
            <a:ext cx="4520276" cy="523220"/>
          </a:xfrm>
          <a:prstGeom prst="rect">
            <a:avLst/>
          </a:prstGeom>
        </p:spPr>
        <p:txBody>
          <a:bodyPr wrap="none">
            <a:spAutoFit/>
          </a:bodyPr>
          <a:lstStyle/>
          <a:p>
            <a:pPr algn="ctr"/>
            <a:r>
              <a:rPr lang="vi-VN" sz="2800" dirty="0">
                <a:solidFill>
                  <a:srgbClr val="FF0000"/>
                </a:solidFill>
              </a:rPr>
              <a:t>Trò chơi "Ai có thể giúp tôi"</a:t>
            </a:r>
            <a:endParaRPr lang="en-US" sz="2800" dirty="0">
              <a:solidFill>
                <a:srgbClr val="FF0000"/>
              </a:solidFill>
            </a:endParaRPr>
          </a:p>
        </p:txBody>
      </p:sp>
      <p:sp>
        <p:nvSpPr>
          <p:cNvPr id="5"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p:cNvSpPr/>
          <p:nvPr/>
        </p:nvSpPr>
        <p:spPr>
          <a:xfrm>
            <a:off x="0" y="595191"/>
            <a:ext cx="9027886" cy="1815882"/>
          </a:xfrm>
          <a:prstGeom prst="rect">
            <a:avLst/>
          </a:prstGeom>
        </p:spPr>
        <p:txBody>
          <a:bodyPr wrap="square">
            <a:spAutoFit/>
          </a:bodyPr>
          <a:lstStyle/>
          <a:p>
            <a:pPr algn="just"/>
            <a:r>
              <a:rPr lang="vi-VN" sz="2800" dirty="0">
                <a:solidFill>
                  <a:srgbClr val="FF0000"/>
                </a:solidFill>
              </a:rPr>
              <a:t>Ví dụ: </a:t>
            </a:r>
          </a:p>
          <a:p>
            <a:pPr algn="just"/>
            <a:r>
              <a:rPr lang="vi-VN" sz="2800" dirty="0">
                <a:solidFill>
                  <a:srgbClr val="FF0000"/>
                </a:solidFill>
              </a:rPr>
              <a:t>- Học sinh 1: </a:t>
            </a:r>
            <a:r>
              <a:rPr lang="vi-VN" sz="2800" dirty="0">
                <a:solidFill>
                  <a:srgbClr val="006600"/>
                </a:solidFill>
              </a:rPr>
              <a:t>Khi tôi muốn mượn sách ở thư viện, ai có thể giúp tôi?</a:t>
            </a:r>
          </a:p>
          <a:p>
            <a:pPr algn="just"/>
            <a:r>
              <a:rPr lang="vi-VN" sz="2800" dirty="0">
                <a:solidFill>
                  <a:srgbClr val="FF0000"/>
                </a:solidFill>
              </a:rPr>
              <a:t>- Học sinh 2: </a:t>
            </a:r>
            <a:r>
              <a:rPr lang="vi-VN" sz="2800" dirty="0">
                <a:solidFill>
                  <a:srgbClr val="006600"/>
                </a:solidFill>
              </a:rPr>
              <a:t>Bạn hãy đến gặp cô thư viện.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02" y="2469129"/>
            <a:ext cx="7979682" cy="3122484"/>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1622487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Rectangle 4"/>
          <p:cNvSpPr/>
          <p:nvPr/>
        </p:nvSpPr>
        <p:spPr>
          <a:xfrm>
            <a:off x="5232402" y="1892020"/>
            <a:ext cx="3243937" cy="2677656"/>
          </a:xfrm>
          <a:prstGeom prst="rect">
            <a:avLst/>
          </a:prstGeom>
        </p:spPr>
        <p:txBody>
          <a:bodyPr wrap="square">
            <a:spAutoFit/>
          </a:bodyPr>
          <a:lstStyle/>
          <a:p>
            <a:pPr algn="just"/>
            <a:r>
              <a:rPr lang="vi-VN" sz="2400" dirty="0">
                <a:solidFill>
                  <a:srgbClr val="006600"/>
                </a:solidFill>
              </a:rPr>
              <a:t>Trường học là nơi em được học tập và vui chơi cùng bạn bè. Em kính trọng, biết ơn các thầy giáo, cô giáo và các cô, bác nhân viên trong nhà truờng.</a:t>
            </a:r>
          </a:p>
        </p:txBody>
      </p:sp>
      <p:sp>
        <p:nvSpPr>
          <p:cNvPr id="6" name="Rectangle 5"/>
          <p:cNvSpPr/>
          <p:nvPr/>
        </p:nvSpPr>
        <p:spPr>
          <a:xfrm>
            <a:off x="5634672" y="26514"/>
            <a:ext cx="2672526" cy="646331"/>
          </a:xfrm>
          <a:prstGeom prst="rect">
            <a:avLst/>
          </a:prstGeom>
        </p:spPr>
        <p:txBody>
          <a:bodyPr wrap="none">
            <a:spAutoFit/>
          </a:bodyPr>
          <a:lstStyle/>
          <a:p>
            <a:pPr algn="ctr"/>
            <a:r>
              <a:rPr lang="en-US" sz="3600" b="1" dirty="0" err="1">
                <a:solidFill>
                  <a:srgbClr val="FF0000"/>
                </a:solidFill>
                <a:latin typeface="Arial" pitchFamily="34" charset="0"/>
                <a:cs typeface="Arial" pitchFamily="34" charset="0"/>
              </a:rPr>
              <a:t>Thông</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điệp</a:t>
            </a:r>
            <a:endParaRPr lang="en-US" sz="36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276597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 y="680373"/>
            <a:ext cx="9144000" cy="4905375"/>
          </a:xfrm>
          <a:prstGeom prst="rect">
            <a:avLst/>
          </a:prstGeom>
        </p:spPr>
      </p:pic>
      <p:sp>
        <p:nvSpPr>
          <p:cNvPr id="8" name="AutoShape 20"/>
          <p:cNvSpPr>
            <a:spLocks noChangeArrowheads="1"/>
          </p:cNvSpPr>
          <p:nvPr>
            <p:custDataLst>
              <p:tags r:id="rId1"/>
            </p:custDataLst>
          </p:nvPr>
        </p:nvSpPr>
        <p:spPr bwMode="gray">
          <a:xfrm>
            <a:off x="1247" y="44580"/>
            <a:ext cx="9142753" cy="581352"/>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41157"/>
            <a:ext cx="7153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b="1" dirty="0">
                <a:solidFill>
                  <a:schemeClr val="bg1"/>
                </a:solidFill>
                <a:latin typeface="Arial" charset="0"/>
                <a:cs typeface="Arial" charset="0"/>
              </a:rPr>
              <a:t>CAM KẾT</a:t>
            </a:r>
          </a:p>
        </p:txBody>
      </p:sp>
      <p:sp>
        <p:nvSpPr>
          <p:cNvPr id="6155" name="Line 12"/>
          <p:cNvSpPr>
            <a:spLocks noChangeShapeType="1"/>
          </p:cNvSpPr>
          <p:nvPr/>
        </p:nvSpPr>
        <p:spPr bwMode="auto">
          <a:xfrm>
            <a:off x="1247" y="680373"/>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32" y="1286650"/>
            <a:ext cx="6153150" cy="2628900"/>
          </a:xfrm>
          <a:prstGeom prst="rect">
            <a:avLst/>
          </a:prstGeom>
        </p:spPr>
      </p:pic>
    </p:spTree>
    <p:extLst>
      <p:ext uri="{BB962C8B-B14F-4D97-AF65-F5344CB8AC3E}">
        <p14:creationId xmlns:p14="http://schemas.microsoft.com/office/powerpoint/2010/main" val="2193327362"/>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0664" y="2249712"/>
            <a:ext cx="5027130" cy="3624943"/>
          </a:xfrm>
          <a:prstGeom prst="ellipse">
            <a:avLst/>
          </a:prstGeom>
          <a:ln>
            <a:noFill/>
          </a:ln>
          <a:effectLst>
            <a:softEdge rad="112500"/>
          </a:effec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43" y="-83225"/>
            <a:ext cx="8675687"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35130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a:ln w="9525">
                  <a:round/>
                  <a:headEnd/>
                  <a:tailEnd/>
                </a:ln>
                <a:solidFill>
                  <a:srgbClr val="FF0000"/>
                </a:solidFill>
                <a:latin typeface="VNI-Thufap2"/>
              </a:rPr>
              <a:t>Xin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Thaønh</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232239"/>
            <a:ext cx="8382000" cy="628761"/>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sz="1800"/>
          </a:p>
        </p:txBody>
      </p:sp>
      <p:sp>
        <p:nvSpPr>
          <p:cNvPr id="6149" name="Text Box 5"/>
          <p:cNvSpPr txBox="1">
            <a:spLocks noChangeArrowheads="1"/>
          </p:cNvSpPr>
          <p:nvPr>
            <p:custDataLst>
              <p:tags r:id="rId2"/>
            </p:custDataLst>
          </p:nvPr>
        </p:nvSpPr>
        <p:spPr bwMode="auto">
          <a:xfrm>
            <a:off x="1044576" y="287895"/>
            <a:ext cx="7153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a:solidFill>
                  <a:schemeClr val="bg1"/>
                </a:solidFill>
                <a:latin typeface="Arial" charset="0"/>
                <a:cs typeface="Arial" charset="0"/>
              </a:rPr>
              <a:t>THẢO LUẬN LỚP</a:t>
            </a:r>
          </a:p>
        </p:txBody>
      </p:sp>
      <p:sp>
        <p:nvSpPr>
          <p:cNvPr id="10" name="Rounded Rectangle 9"/>
          <p:cNvSpPr/>
          <p:nvPr>
            <p:custDataLst>
              <p:tags r:id="rId3"/>
            </p:custDataLst>
          </p:nvPr>
        </p:nvSpPr>
        <p:spPr>
          <a:xfrm>
            <a:off x="393699" y="1097899"/>
            <a:ext cx="8356602" cy="1180844"/>
          </a:xfrm>
          <a:prstGeom prst="roundRect">
            <a:avLst/>
          </a:prstGeom>
          <a:solidFill>
            <a:srgbClr val="002060"/>
          </a:solidFill>
          <a:ln>
            <a:solidFill>
              <a:srgbClr val="FFFF00"/>
            </a:solidFill>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3200" dirty="0">
                <a:solidFill>
                  <a:schemeClr val="bg1"/>
                </a:solidFill>
              </a:rPr>
              <a:t>Bài hát nói cho em biết ở truờng học có những gì? </a:t>
            </a:r>
          </a:p>
        </p:txBody>
      </p:sp>
      <p:sp>
        <p:nvSpPr>
          <p:cNvPr id="2" name="Rounded Rectangle 1"/>
          <p:cNvSpPr/>
          <p:nvPr/>
        </p:nvSpPr>
        <p:spPr>
          <a:xfrm>
            <a:off x="495300" y="2452922"/>
            <a:ext cx="5233988" cy="2772221"/>
          </a:xfrm>
          <a:prstGeom prst="round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FF00"/>
                </a:solidFill>
              </a:rPr>
              <a:t>Bài hát cho em biết ở truờng học có thầy cô giáo, bạn bè, bàn ghế, sách vở, mực, bút, phấn, bảng,..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5012" y="2762111"/>
            <a:ext cx="2871788" cy="2153841"/>
          </a:xfrm>
          <a:prstGeom prst="rect">
            <a:avLst/>
          </a:prstGeom>
        </p:spPr>
      </p:pic>
    </p:spTree>
    <p:extLst>
      <p:ext uri="{BB962C8B-B14F-4D97-AF65-F5344CB8AC3E}">
        <p14:creationId xmlns:p14="http://schemas.microsoft.com/office/powerpoint/2010/main" val="142714691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232239"/>
            <a:ext cx="8382000" cy="628761"/>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sz="1800"/>
          </a:p>
        </p:txBody>
      </p:sp>
      <p:sp>
        <p:nvSpPr>
          <p:cNvPr id="6149" name="Text Box 5"/>
          <p:cNvSpPr txBox="1">
            <a:spLocks noChangeArrowheads="1"/>
          </p:cNvSpPr>
          <p:nvPr>
            <p:custDataLst>
              <p:tags r:id="rId2"/>
            </p:custDataLst>
          </p:nvPr>
        </p:nvSpPr>
        <p:spPr bwMode="auto">
          <a:xfrm>
            <a:off x="1044576" y="287895"/>
            <a:ext cx="7153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a:solidFill>
                  <a:schemeClr val="bg1"/>
                </a:solidFill>
                <a:latin typeface="Arial" charset="0"/>
                <a:cs typeface="Arial" charset="0"/>
              </a:rPr>
              <a:t>THẢO LUẬN LỚP</a:t>
            </a:r>
          </a:p>
        </p:txBody>
      </p:sp>
      <p:sp>
        <p:nvSpPr>
          <p:cNvPr id="10" name="Rounded Rectangle 9"/>
          <p:cNvSpPr/>
          <p:nvPr>
            <p:custDataLst>
              <p:tags r:id="rId3"/>
            </p:custDataLst>
          </p:nvPr>
        </p:nvSpPr>
        <p:spPr>
          <a:xfrm>
            <a:off x="393699" y="1097899"/>
            <a:ext cx="8356602" cy="1471130"/>
          </a:xfrm>
          <a:prstGeom prst="roundRect">
            <a:avLst/>
          </a:prstGeom>
          <a:solidFill>
            <a:srgbClr val="002060"/>
          </a:solidFill>
          <a:ln>
            <a:solidFill>
              <a:srgbClr val="FFFF00"/>
            </a:solidFill>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vi-VN" sz="2800" dirty="0">
                <a:solidFill>
                  <a:schemeClr val="bg1"/>
                </a:solidFill>
              </a:rPr>
              <a:t>- Hãy nói tên truờng và địa chỉ truờng của em.</a:t>
            </a:r>
          </a:p>
          <a:p>
            <a:pPr algn="just">
              <a:lnSpc>
                <a:spcPct val="150000"/>
              </a:lnSpc>
            </a:pPr>
            <a:r>
              <a:rPr lang="vi-VN" sz="2800" dirty="0">
                <a:solidFill>
                  <a:schemeClr val="bg1"/>
                </a:solidFill>
              </a:rPr>
              <a:t>- Em thích nhất điều gì ở truờng?</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0538" y="2656113"/>
            <a:ext cx="3879403" cy="2894215"/>
          </a:xfrm>
          <a:prstGeom prst="rect">
            <a:avLst/>
          </a:prstGeom>
        </p:spPr>
      </p:pic>
    </p:spTree>
    <p:extLst>
      <p:ext uri="{BB962C8B-B14F-4D97-AF65-F5344CB8AC3E}">
        <p14:creationId xmlns:p14="http://schemas.microsoft.com/office/powerpoint/2010/main" val="32227576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73" y="1704975"/>
            <a:ext cx="7229338" cy="3026683"/>
          </a:xfrm>
          <a:prstGeom prst="rect">
            <a:avLst/>
          </a:prstGeom>
        </p:spPr>
      </p:pic>
    </p:spTree>
    <p:extLst>
      <p:ext uri="{BB962C8B-B14F-4D97-AF65-F5344CB8AC3E}">
        <p14:creationId xmlns:p14="http://schemas.microsoft.com/office/powerpoint/2010/main" val="1029469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12"/>
          <p:cNvSpPr>
            <a:spLocks noChangeShapeType="1"/>
          </p:cNvSpPr>
          <p:nvPr/>
        </p:nvSpPr>
        <p:spPr bwMode="auto">
          <a:xfrm>
            <a:off x="0" y="59327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Rectangle 3"/>
          <p:cNvSpPr/>
          <p:nvPr/>
        </p:nvSpPr>
        <p:spPr>
          <a:xfrm>
            <a:off x="3290239" y="606686"/>
            <a:ext cx="2563522" cy="523220"/>
          </a:xfrm>
          <a:prstGeom prst="rect">
            <a:avLst/>
          </a:prstGeom>
        </p:spPr>
        <p:txBody>
          <a:bodyPr wrap="none">
            <a:spAutoFit/>
          </a:bodyPr>
          <a:lstStyle/>
          <a:p>
            <a:pPr algn="ctr"/>
            <a:r>
              <a:rPr lang="en-US" sz="2800" dirty="0" err="1">
                <a:solidFill>
                  <a:srgbClr val="006600"/>
                </a:solidFill>
                <a:latin typeface="Arial" pitchFamily="34" charset="0"/>
                <a:cs typeface="Arial" pitchFamily="34" charset="0"/>
              </a:rPr>
              <a:t>Quan</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sát</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tranh</a:t>
            </a:r>
            <a:endParaRPr lang="en-US" sz="2800" dirty="0">
              <a:solidFill>
                <a:srgbClr val="006600"/>
              </a:solidFill>
              <a:latin typeface="Arial" pitchFamily="34" charset="0"/>
              <a:cs typeface="Arial" pitchFamily="34" charset="0"/>
            </a:endParaRPr>
          </a:p>
        </p:txBody>
      </p:sp>
      <p:sp>
        <p:nvSpPr>
          <p:cNvPr id="2" name="Rectangle 1"/>
          <p:cNvSpPr/>
          <p:nvPr/>
        </p:nvSpPr>
        <p:spPr>
          <a:xfrm>
            <a:off x="1173956" y="43542"/>
            <a:ext cx="7197804"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Các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khu</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vực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và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các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phòng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trong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truờng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học</a:t>
            </a:r>
            <a:endParaRPr lang="en-US" sz="2800" dirty="0">
              <a:solidFill>
                <a:srgbClr val="FF0000"/>
              </a:solidFill>
              <a:latin typeface="Arial" pitchFamily="34" charset="0"/>
              <a:cs typeface="Arial" pitchFamily="34" charset="0"/>
            </a:endParaRPr>
          </a:p>
        </p:txBody>
      </p:sp>
      <p:grpSp>
        <p:nvGrpSpPr>
          <p:cNvPr id="9" name="Group 8"/>
          <p:cNvGrpSpPr/>
          <p:nvPr/>
        </p:nvGrpSpPr>
        <p:grpSpPr>
          <a:xfrm>
            <a:off x="492639" y="1332369"/>
            <a:ext cx="8328213" cy="3976230"/>
            <a:chOff x="130630" y="1695228"/>
            <a:chExt cx="8328213" cy="397623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0" y="1741714"/>
              <a:ext cx="3748836" cy="392974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856" y="1695228"/>
              <a:ext cx="4701987" cy="3916900"/>
            </a:xfrm>
            <a:prstGeom prst="rect">
              <a:avLst/>
            </a:prstGeom>
          </p:spPr>
        </p:pic>
      </p:grpSp>
    </p:spTree>
    <p:extLst>
      <p:ext uri="{BB962C8B-B14F-4D97-AF65-F5344CB8AC3E}">
        <p14:creationId xmlns:p14="http://schemas.microsoft.com/office/powerpoint/2010/main" val="1166892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91884" y="1103079"/>
            <a:ext cx="8382000" cy="628761"/>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sz="1800"/>
          </a:p>
        </p:txBody>
      </p:sp>
      <p:sp>
        <p:nvSpPr>
          <p:cNvPr id="6149" name="Text Box 5"/>
          <p:cNvSpPr txBox="1">
            <a:spLocks noChangeArrowheads="1"/>
          </p:cNvSpPr>
          <p:nvPr>
            <p:custDataLst>
              <p:tags r:id="rId2"/>
            </p:custDataLst>
          </p:nvPr>
        </p:nvSpPr>
        <p:spPr bwMode="auto">
          <a:xfrm>
            <a:off x="1175201" y="1177906"/>
            <a:ext cx="7153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174171" y="2002965"/>
            <a:ext cx="5442625" cy="2452921"/>
          </a:xfrm>
          <a:prstGeom prst="roundRect">
            <a:avLst/>
          </a:prstGeom>
          <a:solidFill>
            <a:srgbClr val="002060"/>
          </a:solidFill>
          <a:ln>
            <a:solidFill>
              <a:srgbClr val="FFFF00"/>
            </a:solidFill>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3200" dirty="0">
                <a:solidFill>
                  <a:schemeClr val="bg1"/>
                </a:solidFill>
              </a:rPr>
              <a:t>- Truờng học của bạn Hà có những khu vực nào, lớp học nào?</a:t>
            </a:r>
          </a:p>
          <a:p>
            <a:pPr algn="just"/>
            <a:r>
              <a:rPr lang="vi-VN" sz="3200" dirty="0">
                <a:solidFill>
                  <a:schemeClr val="bg1"/>
                </a:solidFill>
              </a:rPr>
              <a:t>- Chúng ở đâu?</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6323" y="2265594"/>
            <a:ext cx="3148019" cy="2348569"/>
          </a:xfrm>
          <a:prstGeom prst="rect">
            <a:avLst/>
          </a:prstGeom>
        </p:spPr>
      </p:pic>
      <p:sp>
        <p:nvSpPr>
          <p:cNvPr id="9" name="Text Box 6"/>
          <p:cNvSpPr txBox="1">
            <a:spLocks noChangeArrowheads="1"/>
          </p:cNvSpPr>
          <p:nvPr/>
        </p:nvSpPr>
        <p:spPr bwMode="auto">
          <a:xfrm>
            <a:off x="3781425" y="6706"/>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0</a:t>
            </a:r>
          </a:p>
        </p:txBody>
      </p:sp>
      <p:sp>
        <p:nvSpPr>
          <p:cNvPr id="11" name="Text Box 7"/>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a:t>
            </a:r>
          </a:p>
        </p:txBody>
      </p:sp>
      <p:sp>
        <p:nvSpPr>
          <p:cNvPr id="12" name="Text Box 8"/>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a:t>
            </a:r>
          </a:p>
        </p:txBody>
      </p:sp>
      <p:sp>
        <p:nvSpPr>
          <p:cNvPr id="13" name="Text Box 9"/>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a:t>
            </a:r>
          </a:p>
        </p:txBody>
      </p:sp>
      <p:sp>
        <p:nvSpPr>
          <p:cNvPr id="14" name="Text Box 10"/>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a:t>
            </a:r>
          </a:p>
        </p:txBody>
      </p:sp>
      <p:sp>
        <p:nvSpPr>
          <p:cNvPr id="15" name="Text Box 11"/>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a:t>
            </a:r>
          </a:p>
        </p:txBody>
      </p:sp>
      <p:sp>
        <p:nvSpPr>
          <p:cNvPr id="16" name="Text Box 12"/>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a:t>
            </a:r>
          </a:p>
        </p:txBody>
      </p:sp>
      <p:sp>
        <p:nvSpPr>
          <p:cNvPr id="17" name="Text Box 13"/>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a:t>
            </a:r>
          </a:p>
        </p:txBody>
      </p:sp>
      <p:sp>
        <p:nvSpPr>
          <p:cNvPr id="18" name="Text Box 14"/>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a:t>
            </a:r>
          </a:p>
        </p:txBody>
      </p:sp>
      <p:sp>
        <p:nvSpPr>
          <p:cNvPr id="19" name="Text Box 15"/>
          <p:cNvSpPr txBox="1">
            <a:spLocks noChangeArrowheads="1"/>
          </p:cNvSpPr>
          <p:nvPr/>
        </p:nvSpPr>
        <p:spPr bwMode="auto">
          <a:xfrm>
            <a:off x="3733800"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a:t>
            </a:r>
          </a:p>
        </p:txBody>
      </p:sp>
      <p:sp>
        <p:nvSpPr>
          <p:cNvPr id="20" name="Text Box 16"/>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a:t>
            </a:r>
          </a:p>
        </p:txBody>
      </p:sp>
      <p:sp>
        <p:nvSpPr>
          <p:cNvPr id="21" name="Text Box 17"/>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20</a:t>
            </a:r>
          </a:p>
        </p:txBody>
      </p:sp>
      <p:sp>
        <p:nvSpPr>
          <p:cNvPr id="22" name="Text Box 18"/>
          <p:cNvSpPr txBox="1">
            <a:spLocks noChangeArrowheads="1"/>
          </p:cNvSpPr>
          <p:nvPr/>
        </p:nvSpPr>
        <p:spPr bwMode="auto">
          <a:xfrm>
            <a:off x="3748089" y="91"/>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30</a:t>
            </a:r>
          </a:p>
        </p:txBody>
      </p:sp>
      <p:sp>
        <p:nvSpPr>
          <p:cNvPr id="23" name="Text Box 19"/>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40</a:t>
            </a:r>
          </a:p>
        </p:txBody>
      </p:sp>
      <p:sp>
        <p:nvSpPr>
          <p:cNvPr id="24" name="Text Box 20"/>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50</a:t>
            </a:r>
          </a:p>
        </p:txBody>
      </p:sp>
      <p:sp>
        <p:nvSpPr>
          <p:cNvPr id="25" name="Text Box 21"/>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60</a:t>
            </a:r>
          </a:p>
        </p:txBody>
      </p:sp>
      <p:sp>
        <p:nvSpPr>
          <p:cNvPr id="26" name="Text Box 22"/>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70</a:t>
            </a:r>
          </a:p>
        </p:txBody>
      </p:sp>
      <p:sp>
        <p:nvSpPr>
          <p:cNvPr id="27" name="Text Box 23"/>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80</a:t>
            </a:r>
          </a:p>
        </p:txBody>
      </p:sp>
      <p:sp>
        <p:nvSpPr>
          <p:cNvPr id="28" name="Text Box 24"/>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90</a:t>
            </a:r>
          </a:p>
        </p:txBody>
      </p:sp>
      <p:sp>
        <p:nvSpPr>
          <p:cNvPr id="29" name="Text Box 25"/>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100</a:t>
            </a:r>
          </a:p>
        </p:txBody>
      </p:sp>
      <p:sp>
        <p:nvSpPr>
          <p:cNvPr id="30" name="Text Box 26"/>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110</a:t>
            </a:r>
          </a:p>
        </p:txBody>
      </p:sp>
      <p:sp>
        <p:nvSpPr>
          <p:cNvPr id="31" name="Text Box 27"/>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120</a:t>
            </a:r>
          </a:p>
        </p:txBody>
      </p:sp>
      <p:sp>
        <p:nvSpPr>
          <p:cNvPr id="32" name="Text Box 27"/>
          <p:cNvSpPr txBox="1">
            <a:spLocks noChangeArrowheads="1"/>
          </p:cNvSpPr>
          <p:nvPr/>
        </p:nvSpPr>
        <p:spPr bwMode="auto">
          <a:xfrm>
            <a:off x="3781425" y="10264"/>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130</a:t>
            </a:r>
          </a:p>
        </p:txBody>
      </p:sp>
      <p:sp>
        <p:nvSpPr>
          <p:cNvPr id="33"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140</a:t>
            </a:r>
          </a:p>
        </p:txBody>
      </p:sp>
      <p:sp>
        <p:nvSpPr>
          <p:cNvPr id="34" name="Text Box 27"/>
          <p:cNvSpPr txBox="1">
            <a:spLocks noChangeArrowheads="1"/>
          </p:cNvSpPr>
          <p:nvPr/>
        </p:nvSpPr>
        <p:spPr bwMode="auto">
          <a:xfrm>
            <a:off x="37338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150</a:t>
            </a:r>
          </a:p>
        </p:txBody>
      </p:sp>
      <p:sp>
        <p:nvSpPr>
          <p:cNvPr id="35"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160</a:t>
            </a:r>
          </a:p>
        </p:txBody>
      </p:sp>
      <p:sp>
        <p:nvSpPr>
          <p:cNvPr id="36" name="Text Box 27"/>
          <p:cNvSpPr txBox="1">
            <a:spLocks noChangeArrowheads="1"/>
          </p:cNvSpPr>
          <p:nvPr/>
        </p:nvSpPr>
        <p:spPr bwMode="auto">
          <a:xfrm>
            <a:off x="3757612" y="2030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170</a:t>
            </a:r>
          </a:p>
        </p:txBody>
      </p:sp>
      <p:sp>
        <p:nvSpPr>
          <p:cNvPr id="37" name="Text Box 27"/>
          <p:cNvSpPr txBox="1">
            <a:spLocks noChangeArrowheads="1"/>
          </p:cNvSpPr>
          <p:nvPr/>
        </p:nvSpPr>
        <p:spPr bwMode="auto">
          <a:xfrm>
            <a:off x="3757612"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180</a:t>
            </a:r>
          </a:p>
        </p:txBody>
      </p:sp>
      <p:pic>
        <p:nvPicPr>
          <p:cNvPr id="38" name="Picture 37" descr="BELLS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90925"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BELLS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62350"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67922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strVal val="#ppt_w+.3"/>
                                          </p:val>
                                        </p:tav>
                                        <p:tav tm="100000">
                                          <p:val>
                                            <p:strVal val="#ppt_w"/>
                                          </p:val>
                                        </p:tav>
                                      </p:tavLst>
                                    </p:anim>
                                    <p:anim calcmode="lin" valueType="num">
                                      <p:cBhvr>
                                        <p:cTn id="8" dur="2000" fill="hold"/>
                                        <p:tgtEl>
                                          <p:spTgt spid="9"/>
                                        </p:tgtEl>
                                        <p:attrNameLst>
                                          <p:attrName>ppt_h</p:attrName>
                                        </p:attrNameLst>
                                      </p:cBhvr>
                                      <p:tavLst>
                                        <p:tav tm="0">
                                          <p:val>
                                            <p:strVal val="#ppt_h"/>
                                          </p:val>
                                        </p:tav>
                                        <p:tav tm="100000">
                                          <p:val>
                                            <p:strVal val="#ppt_h"/>
                                          </p:val>
                                        </p:tav>
                                      </p:tavLst>
                                    </p:anim>
                                    <p:animEffect transition="in" filter="fade">
                                      <p:cBhvr>
                                        <p:cTn id="9" dur="2000"/>
                                        <p:tgtEl>
                                          <p:spTgt spid="9"/>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strVal val="#ppt_w+.3"/>
                                          </p:val>
                                        </p:tav>
                                        <p:tav tm="100000">
                                          <p:val>
                                            <p:strVal val="#ppt_w"/>
                                          </p:val>
                                        </p:tav>
                                      </p:tavLst>
                                    </p:anim>
                                    <p:anim calcmode="lin" valueType="num">
                                      <p:cBhvr>
                                        <p:cTn id="13" dur="2000" fill="hold"/>
                                        <p:tgtEl>
                                          <p:spTgt spid="11"/>
                                        </p:tgtEl>
                                        <p:attrNameLst>
                                          <p:attrName>ppt_h</p:attrName>
                                        </p:attrNameLst>
                                      </p:cBhvr>
                                      <p:tavLst>
                                        <p:tav tm="0">
                                          <p:val>
                                            <p:strVal val="#ppt_h"/>
                                          </p:val>
                                        </p:tav>
                                        <p:tav tm="100000">
                                          <p:val>
                                            <p:strVal val="#ppt_h"/>
                                          </p:val>
                                        </p:tav>
                                      </p:tavLst>
                                    </p:anim>
                                    <p:animEffect transition="in" filter="fade">
                                      <p:cBhvr>
                                        <p:cTn id="14" dur="2000"/>
                                        <p:tgtEl>
                                          <p:spTgt spid="11"/>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2000" fill="hold"/>
                                        <p:tgtEl>
                                          <p:spTgt spid="12"/>
                                        </p:tgtEl>
                                        <p:attrNameLst>
                                          <p:attrName>ppt_w</p:attrName>
                                        </p:attrNameLst>
                                      </p:cBhvr>
                                      <p:tavLst>
                                        <p:tav tm="0">
                                          <p:val>
                                            <p:strVal val="#ppt_w+.3"/>
                                          </p:val>
                                        </p:tav>
                                        <p:tav tm="100000">
                                          <p:val>
                                            <p:strVal val="#ppt_w"/>
                                          </p:val>
                                        </p:tav>
                                      </p:tavLst>
                                    </p:anim>
                                    <p:anim calcmode="lin" valueType="num">
                                      <p:cBhvr>
                                        <p:cTn id="18" dur="2000" fill="hold"/>
                                        <p:tgtEl>
                                          <p:spTgt spid="12"/>
                                        </p:tgtEl>
                                        <p:attrNameLst>
                                          <p:attrName>ppt_h</p:attrName>
                                        </p:attrNameLst>
                                      </p:cBhvr>
                                      <p:tavLst>
                                        <p:tav tm="0">
                                          <p:val>
                                            <p:strVal val="#ppt_h"/>
                                          </p:val>
                                        </p:tav>
                                        <p:tav tm="100000">
                                          <p:val>
                                            <p:strVal val="#ppt_h"/>
                                          </p:val>
                                        </p:tav>
                                      </p:tavLst>
                                    </p:anim>
                                    <p:animEffect transition="in" filter="fade">
                                      <p:cBhvr>
                                        <p:cTn id="19" dur="2000"/>
                                        <p:tgtEl>
                                          <p:spTgt spid="12"/>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2000" fill="hold"/>
                                        <p:tgtEl>
                                          <p:spTgt spid="13"/>
                                        </p:tgtEl>
                                        <p:attrNameLst>
                                          <p:attrName>ppt_w</p:attrName>
                                        </p:attrNameLst>
                                      </p:cBhvr>
                                      <p:tavLst>
                                        <p:tav tm="0">
                                          <p:val>
                                            <p:strVal val="#ppt_w+.3"/>
                                          </p:val>
                                        </p:tav>
                                        <p:tav tm="100000">
                                          <p:val>
                                            <p:strVal val="#ppt_w"/>
                                          </p:val>
                                        </p:tav>
                                      </p:tavLst>
                                    </p:anim>
                                    <p:anim calcmode="lin" valueType="num">
                                      <p:cBhvr>
                                        <p:cTn id="23" dur="2000" fill="hold"/>
                                        <p:tgtEl>
                                          <p:spTgt spid="13"/>
                                        </p:tgtEl>
                                        <p:attrNameLst>
                                          <p:attrName>ppt_h</p:attrName>
                                        </p:attrNameLst>
                                      </p:cBhvr>
                                      <p:tavLst>
                                        <p:tav tm="0">
                                          <p:val>
                                            <p:strVal val="#ppt_h"/>
                                          </p:val>
                                        </p:tav>
                                        <p:tav tm="100000">
                                          <p:val>
                                            <p:strVal val="#ppt_h"/>
                                          </p:val>
                                        </p:tav>
                                      </p:tavLst>
                                    </p:anim>
                                    <p:animEffect transition="in" filter="fade">
                                      <p:cBhvr>
                                        <p:cTn id="24" dur="2000"/>
                                        <p:tgtEl>
                                          <p:spTgt spid="13"/>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2000" fill="hold"/>
                                        <p:tgtEl>
                                          <p:spTgt spid="14"/>
                                        </p:tgtEl>
                                        <p:attrNameLst>
                                          <p:attrName>ppt_w</p:attrName>
                                        </p:attrNameLst>
                                      </p:cBhvr>
                                      <p:tavLst>
                                        <p:tav tm="0">
                                          <p:val>
                                            <p:strVal val="#ppt_w+.3"/>
                                          </p:val>
                                        </p:tav>
                                        <p:tav tm="100000">
                                          <p:val>
                                            <p:strVal val="#ppt_w"/>
                                          </p:val>
                                        </p:tav>
                                      </p:tavLst>
                                    </p:anim>
                                    <p:anim calcmode="lin" valueType="num">
                                      <p:cBhvr>
                                        <p:cTn id="28" dur="2000" fill="hold"/>
                                        <p:tgtEl>
                                          <p:spTgt spid="14"/>
                                        </p:tgtEl>
                                        <p:attrNameLst>
                                          <p:attrName>ppt_h</p:attrName>
                                        </p:attrNameLst>
                                      </p:cBhvr>
                                      <p:tavLst>
                                        <p:tav tm="0">
                                          <p:val>
                                            <p:strVal val="#ppt_h"/>
                                          </p:val>
                                        </p:tav>
                                        <p:tav tm="100000">
                                          <p:val>
                                            <p:strVal val="#ppt_h"/>
                                          </p:val>
                                        </p:tav>
                                      </p:tavLst>
                                    </p:anim>
                                    <p:animEffect transition="in" filter="fade">
                                      <p:cBhvr>
                                        <p:cTn id="29" dur="2000"/>
                                        <p:tgtEl>
                                          <p:spTgt spid="14"/>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2000" fill="hold"/>
                                        <p:tgtEl>
                                          <p:spTgt spid="15"/>
                                        </p:tgtEl>
                                        <p:attrNameLst>
                                          <p:attrName>ppt_w</p:attrName>
                                        </p:attrNameLst>
                                      </p:cBhvr>
                                      <p:tavLst>
                                        <p:tav tm="0">
                                          <p:val>
                                            <p:strVal val="#ppt_w+.3"/>
                                          </p:val>
                                        </p:tav>
                                        <p:tav tm="100000">
                                          <p:val>
                                            <p:strVal val="#ppt_w"/>
                                          </p:val>
                                        </p:tav>
                                      </p:tavLst>
                                    </p:anim>
                                    <p:anim calcmode="lin" valueType="num">
                                      <p:cBhvr>
                                        <p:cTn id="33" dur="2000" fill="hold"/>
                                        <p:tgtEl>
                                          <p:spTgt spid="15"/>
                                        </p:tgtEl>
                                        <p:attrNameLst>
                                          <p:attrName>ppt_h</p:attrName>
                                        </p:attrNameLst>
                                      </p:cBhvr>
                                      <p:tavLst>
                                        <p:tav tm="0">
                                          <p:val>
                                            <p:strVal val="#ppt_h"/>
                                          </p:val>
                                        </p:tav>
                                        <p:tav tm="100000">
                                          <p:val>
                                            <p:strVal val="#ppt_h"/>
                                          </p:val>
                                        </p:tav>
                                      </p:tavLst>
                                    </p:anim>
                                    <p:animEffect transition="in" filter="fade">
                                      <p:cBhvr>
                                        <p:cTn id="34" dur="2000"/>
                                        <p:tgtEl>
                                          <p:spTgt spid="15"/>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2000" fill="hold"/>
                                        <p:tgtEl>
                                          <p:spTgt spid="16"/>
                                        </p:tgtEl>
                                        <p:attrNameLst>
                                          <p:attrName>ppt_w</p:attrName>
                                        </p:attrNameLst>
                                      </p:cBhvr>
                                      <p:tavLst>
                                        <p:tav tm="0">
                                          <p:val>
                                            <p:strVal val="#ppt_w+.3"/>
                                          </p:val>
                                        </p:tav>
                                        <p:tav tm="100000">
                                          <p:val>
                                            <p:strVal val="#ppt_w"/>
                                          </p:val>
                                        </p:tav>
                                      </p:tavLst>
                                    </p:anim>
                                    <p:anim calcmode="lin" valueType="num">
                                      <p:cBhvr>
                                        <p:cTn id="38" dur="2000" fill="hold"/>
                                        <p:tgtEl>
                                          <p:spTgt spid="16"/>
                                        </p:tgtEl>
                                        <p:attrNameLst>
                                          <p:attrName>ppt_h</p:attrName>
                                        </p:attrNameLst>
                                      </p:cBhvr>
                                      <p:tavLst>
                                        <p:tav tm="0">
                                          <p:val>
                                            <p:strVal val="#ppt_h"/>
                                          </p:val>
                                        </p:tav>
                                        <p:tav tm="100000">
                                          <p:val>
                                            <p:strVal val="#ppt_h"/>
                                          </p:val>
                                        </p:tav>
                                      </p:tavLst>
                                    </p:anim>
                                    <p:animEffect transition="in" filter="fade">
                                      <p:cBhvr>
                                        <p:cTn id="39" dur="2000"/>
                                        <p:tgtEl>
                                          <p:spTgt spid="16"/>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2000" fill="hold"/>
                                        <p:tgtEl>
                                          <p:spTgt spid="17"/>
                                        </p:tgtEl>
                                        <p:attrNameLst>
                                          <p:attrName>ppt_w</p:attrName>
                                        </p:attrNameLst>
                                      </p:cBhvr>
                                      <p:tavLst>
                                        <p:tav tm="0">
                                          <p:val>
                                            <p:strVal val="#ppt_w+.3"/>
                                          </p:val>
                                        </p:tav>
                                        <p:tav tm="100000">
                                          <p:val>
                                            <p:strVal val="#ppt_w"/>
                                          </p:val>
                                        </p:tav>
                                      </p:tavLst>
                                    </p:anim>
                                    <p:anim calcmode="lin" valueType="num">
                                      <p:cBhvr>
                                        <p:cTn id="43" dur="2000" fill="hold"/>
                                        <p:tgtEl>
                                          <p:spTgt spid="17"/>
                                        </p:tgtEl>
                                        <p:attrNameLst>
                                          <p:attrName>ppt_h</p:attrName>
                                        </p:attrNameLst>
                                      </p:cBhvr>
                                      <p:tavLst>
                                        <p:tav tm="0">
                                          <p:val>
                                            <p:strVal val="#ppt_h"/>
                                          </p:val>
                                        </p:tav>
                                        <p:tav tm="100000">
                                          <p:val>
                                            <p:strVal val="#ppt_h"/>
                                          </p:val>
                                        </p:tav>
                                      </p:tavLst>
                                    </p:anim>
                                    <p:animEffect transition="in" filter="fade">
                                      <p:cBhvr>
                                        <p:cTn id="44" dur="2000"/>
                                        <p:tgtEl>
                                          <p:spTgt spid="17"/>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2000" fill="hold"/>
                                        <p:tgtEl>
                                          <p:spTgt spid="18"/>
                                        </p:tgtEl>
                                        <p:attrNameLst>
                                          <p:attrName>ppt_w</p:attrName>
                                        </p:attrNameLst>
                                      </p:cBhvr>
                                      <p:tavLst>
                                        <p:tav tm="0">
                                          <p:val>
                                            <p:strVal val="#ppt_w+.3"/>
                                          </p:val>
                                        </p:tav>
                                        <p:tav tm="100000">
                                          <p:val>
                                            <p:strVal val="#ppt_w"/>
                                          </p:val>
                                        </p:tav>
                                      </p:tavLst>
                                    </p:anim>
                                    <p:anim calcmode="lin" valueType="num">
                                      <p:cBhvr>
                                        <p:cTn id="48" dur="2000" fill="hold"/>
                                        <p:tgtEl>
                                          <p:spTgt spid="18"/>
                                        </p:tgtEl>
                                        <p:attrNameLst>
                                          <p:attrName>ppt_h</p:attrName>
                                        </p:attrNameLst>
                                      </p:cBhvr>
                                      <p:tavLst>
                                        <p:tav tm="0">
                                          <p:val>
                                            <p:strVal val="#ppt_h"/>
                                          </p:val>
                                        </p:tav>
                                        <p:tav tm="100000">
                                          <p:val>
                                            <p:strVal val="#ppt_h"/>
                                          </p:val>
                                        </p:tav>
                                      </p:tavLst>
                                    </p:anim>
                                    <p:animEffect transition="in" filter="fade">
                                      <p:cBhvr>
                                        <p:cTn id="49" dur="2000"/>
                                        <p:tgtEl>
                                          <p:spTgt spid="18"/>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2000" fill="hold"/>
                                        <p:tgtEl>
                                          <p:spTgt spid="19"/>
                                        </p:tgtEl>
                                        <p:attrNameLst>
                                          <p:attrName>ppt_w</p:attrName>
                                        </p:attrNameLst>
                                      </p:cBhvr>
                                      <p:tavLst>
                                        <p:tav tm="0">
                                          <p:val>
                                            <p:strVal val="#ppt_w+.3"/>
                                          </p:val>
                                        </p:tav>
                                        <p:tav tm="100000">
                                          <p:val>
                                            <p:strVal val="#ppt_w"/>
                                          </p:val>
                                        </p:tav>
                                      </p:tavLst>
                                    </p:anim>
                                    <p:anim calcmode="lin" valueType="num">
                                      <p:cBhvr>
                                        <p:cTn id="53" dur="2000" fill="hold"/>
                                        <p:tgtEl>
                                          <p:spTgt spid="19"/>
                                        </p:tgtEl>
                                        <p:attrNameLst>
                                          <p:attrName>ppt_h</p:attrName>
                                        </p:attrNameLst>
                                      </p:cBhvr>
                                      <p:tavLst>
                                        <p:tav tm="0">
                                          <p:val>
                                            <p:strVal val="#ppt_h"/>
                                          </p:val>
                                        </p:tav>
                                        <p:tav tm="100000">
                                          <p:val>
                                            <p:strVal val="#ppt_h"/>
                                          </p:val>
                                        </p:tav>
                                      </p:tavLst>
                                    </p:anim>
                                    <p:animEffect transition="in" filter="fade">
                                      <p:cBhvr>
                                        <p:cTn id="54" dur="2000"/>
                                        <p:tgtEl>
                                          <p:spTgt spid="19"/>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strVal val="#ppt_w+.3"/>
                                          </p:val>
                                        </p:tav>
                                        <p:tav tm="100000">
                                          <p:val>
                                            <p:strVal val="#ppt_w"/>
                                          </p:val>
                                        </p:tav>
                                      </p:tavLst>
                                    </p:anim>
                                    <p:anim calcmode="lin" valueType="num">
                                      <p:cBhvr>
                                        <p:cTn id="58" dur="2000" fill="hold"/>
                                        <p:tgtEl>
                                          <p:spTgt spid="20"/>
                                        </p:tgtEl>
                                        <p:attrNameLst>
                                          <p:attrName>ppt_h</p:attrName>
                                        </p:attrNameLst>
                                      </p:cBhvr>
                                      <p:tavLst>
                                        <p:tav tm="0">
                                          <p:val>
                                            <p:strVal val="#ppt_h"/>
                                          </p:val>
                                        </p:tav>
                                        <p:tav tm="100000">
                                          <p:val>
                                            <p:strVal val="#ppt_h"/>
                                          </p:val>
                                        </p:tav>
                                      </p:tavLst>
                                    </p:anim>
                                    <p:animEffect transition="in" filter="fade">
                                      <p:cBhvr>
                                        <p:cTn id="59" dur="2000"/>
                                        <p:tgtEl>
                                          <p:spTgt spid="20"/>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2000" fill="hold"/>
                                        <p:tgtEl>
                                          <p:spTgt spid="21"/>
                                        </p:tgtEl>
                                        <p:attrNameLst>
                                          <p:attrName>ppt_w</p:attrName>
                                        </p:attrNameLst>
                                      </p:cBhvr>
                                      <p:tavLst>
                                        <p:tav tm="0">
                                          <p:val>
                                            <p:strVal val="#ppt_w+.3"/>
                                          </p:val>
                                        </p:tav>
                                        <p:tav tm="100000">
                                          <p:val>
                                            <p:strVal val="#ppt_w"/>
                                          </p:val>
                                        </p:tav>
                                      </p:tavLst>
                                    </p:anim>
                                    <p:anim calcmode="lin" valueType="num">
                                      <p:cBhvr>
                                        <p:cTn id="63" dur="2000" fill="hold"/>
                                        <p:tgtEl>
                                          <p:spTgt spid="21"/>
                                        </p:tgtEl>
                                        <p:attrNameLst>
                                          <p:attrName>ppt_h</p:attrName>
                                        </p:attrNameLst>
                                      </p:cBhvr>
                                      <p:tavLst>
                                        <p:tav tm="0">
                                          <p:val>
                                            <p:strVal val="#ppt_h"/>
                                          </p:val>
                                        </p:tav>
                                        <p:tav tm="100000">
                                          <p:val>
                                            <p:strVal val="#ppt_h"/>
                                          </p:val>
                                        </p:tav>
                                      </p:tavLst>
                                    </p:anim>
                                    <p:animEffect transition="in" filter="fade">
                                      <p:cBhvr>
                                        <p:cTn id="64" dur="2000"/>
                                        <p:tgtEl>
                                          <p:spTgt spid="21"/>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2000" fill="hold"/>
                                        <p:tgtEl>
                                          <p:spTgt spid="22"/>
                                        </p:tgtEl>
                                        <p:attrNameLst>
                                          <p:attrName>ppt_w</p:attrName>
                                        </p:attrNameLst>
                                      </p:cBhvr>
                                      <p:tavLst>
                                        <p:tav tm="0">
                                          <p:val>
                                            <p:strVal val="#ppt_w+.3"/>
                                          </p:val>
                                        </p:tav>
                                        <p:tav tm="100000">
                                          <p:val>
                                            <p:strVal val="#ppt_w"/>
                                          </p:val>
                                        </p:tav>
                                      </p:tavLst>
                                    </p:anim>
                                    <p:anim calcmode="lin" valueType="num">
                                      <p:cBhvr>
                                        <p:cTn id="68" dur="2000" fill="hold"/>
                                        <p:tgtEl>
                                          <p:spTgt spid="22"/>
                                        </p:tgtEl>
                                        <p:attrNameLst>
                                          <p:attrName>ppt_h</p:attrName>
                                        </p:attrNameLst>
                                      </p:cBhvr>
                                      <p:tavLst>
                                        <p:tav tm="0">
                                          <p:val>
                                            <p:strVal val="#ppt_h"/>
                                          </p:val>
                                        </p:tav>
                                        <p:tav tm="100000">
                                          <p:val>
                                            <p:strVal val="#ppt_h"/>
                                          </p:val>
                                        </p:tav>
                                      </p:tavLst>
                                    </p:anim>
                                    <p:animEffect transition="in" filter="fade">
                                      <p:cBhvr>
                                        <p:cTn id="69" dur="2000"/>
                                        <p:tgtEl>
                                          <p:spTgt spid="22"/>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2000" fill="hold"/>
                                        <p:tgtEl>
                                          <p:spTgt spid="23"/>
                                        </p:tgtEl>
                                        <p:attrNameLst>
                                          <p:attrName>ppt_w</p:attrName>
                                        </p:attrNameLst>
                                      </p:cBhvr>
                                      <p:tavLst>
                                        <p:tav tm="0">
                                          <p:val>
                                            <p:strVal val="#ppt_w+.3"/>
                                          </p:val>
                                        </p:tav>
                                        <p:tav tm="100000">
                                          <p:val>
                                            <p:strVal val="#ppt_w"/>
                                          </p:val>
                                        </p:tav>
                                      </p:tavLst>
                                    </p:anim>
                                    <p:anim calcmode="lin" valueType="num">
                                      <p:cBhvr>
                                        <p:cTn id="73" dur="2000" fill="hold"/>
                                        <p:tgtEl>
                                          <p:spTgt spid="23"/>
                                        </p:tgtEl>
                                        <p:attrNameLst>
                                          <p:attrName>ppt_h</p:attrName>
                                        </p:attrNameLst>
                                      </p:cBhvr>
                                      <p:tavLst>
                                        <p:tav tm="0">
                                          <p:val>
                                            <p:strVal val="#ppt_h"/>
                                          </p:val>
                                        </p:tav>
                                        <p:tav tm="100000">
                                          <p:val>
                                            <p:strVal val="#ppt_h"/>
                                          </p:val>
                                        </p:tav>
                                      </p:tavLst>
                                    </p:anim>
                                    <p:animEffect transition="in" filter="fade">
                                      <p:cBhvr>
                                        <p:cTn id="74" dur="2000"/>
                                        <p:tgtEl>
                                          <p:spTgt spid="23"/>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2000" fill="hold"/>
                                        <p:tgtEl>
                                          <p:spTgt spid="24"/>
                                        </p:tgtEl>
                                        <p:attrNameLst>
                                          <p:attrName>ppt_w</p:attrName>
                                        </p:attrNameLst>
                                      </p:cBhvr>
                                      <p:tavLst>
                                        <p:tav tm="0">
                                          <p:val>
                                            <p:strVal val="#ppt_w+.3"/>
                                          </p:val>
                                        </p:tav>
                                        <p:tav tm="100000">
                                          <p:val>
                                            <p:strVal val="#ppt_w"/>
                                          </p:val>
                                        </p:tav>
                                      </p:tavLst>
                                    </p:anim>
                                    <p:anim calcmode="lin" valueType="num">
                                      <p:cBhvr>
                                        <p:cTn id="78" dur="2000" fill="hold"/>
                                        <p:tgtEl>
                                          <p:spTgt spid="24"/>
                                        </p:tgtEl>
                                        <p:attrNameLst>
                                          <p:attrName>ppt_h</p:attrName>
                                        </p:attrNameLst>
                                      </p:cBhvr>
                                      <p:tavLst>
                                        <p:tav tm="0">
                                          <p:val>
                                            <p:strVal val="#ppt_h"/>
                                          </p:val>
                                        </p:tav>
                                        <p:tav tm="100000">
                                          <p:val>
                                            <p:strVal val="#ppt_h"/>
                                          </p:val>
                                        </p:tav>
                                      </p:tavLst>
                                    </p:anim>
                                    <p:animEffect transition="in" filter="fade">
                                      <p:cBhvr>
                                        <p:cTn id="79" dur="2000"/>
                                        <p:tgtEl>
                                          <p:spTgt spid="24"/>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000" fill="hold"/>
                                        <p:tgtEl>
                                          <p:spTgt spid="25"/>
                                        </p:tgtEl>
                                        <p:attrNameLst>
                                          <p:attrName>ppt_w</p:attrName>
                                        </p:attrNameLst>
                                      </p:cBhvr>
                                      <p:tavLst>
                                        <p:tav tm="0">
                                          <p:val>
                                            <p:strVal val="#ppt_w+.3"/>
                                          </p:val>
                                        </p:tav>
                                        <p:tav tm="100000">
                                          <p:val>
                                            <p:strVal val="#ppt_w"/>
                                          </p:val>
                                        </p:tav>
                                      </p:tavLst>
                                    </p:anim>
                                    <p:anim calcmode="lin" valueType="num">
                                      <p:cBhvr>
                                        <p:cTn id="83" dur="2000" fill="hold"/>
                                        <p:tgtEl>
                                          <p:spTgt spid="25"/>
                                        </p:tgtEl>
                                        <p:attrNameLst>
                                          <p:attrName>ppt_h</p:attrName>
                                        </p:attrNameLst>
                                      </p:cBhvr>
                                      <p:tavLst>
                                        <p:tav tm="0">
                                          <p:val>
                                            <p:strVal val="#ppt_h"/>
                                          </p:val>
                                        </p:tav>
                                        <p:tav tm="100000">
                                          <p:val>
                                            <p:strVal val="#ppt_h"/>
                                          </p:val>
                                        </p:tav>
                                      </p:tavLst>
                                    </p:anim>
                                    <p:animEffect transition="in" filter="fade">
                                      <p:cBhvr>
                                        <p:cTn id="84" dur="2000"/>
                                        <p:tgtEl>
                                          <p:spTgt spid="25"/>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2000" fill="hold"/>
                                        <p:tgtEl>
                                          <p:spTgt spid="26"/>
                                        </p:tgtEl>
                                        <p:attrNameLst>
                                          <p:attrName>ppt_w</p:attrName>
                                        </p:attrNameLst>
                                      </p:cBhvr>
                                      <p:tavLst>
                                        <p:tav tm="0">
                                          <p:val>
                                            <p:strVal val="#ppt_w+.3"/>
                                          </p:val>
                                        </p:tav>
                                        <p:tav tm="100000">
                                          <p:val>
                                            <p:strVal val="#ppt_w"/>
                                          </p:val>
                                        </p:tav>
                                      </p:tavLst>
                                    </p:anim>
                                    <p:anim calcmode="lin" valueType="num">
                                      <p:cBhvr>
                                        <p:cTn id="88" dur="2000" fill="hold"/>
                                        <p:tgtEl>
                                          <p:spTgt spid="26"/>
                                        </p:tgtEl>
                                        <p:attrNameLst>
                                          <p:attrName>ppt_h</p:attrName>
                                        </p:attrNameLst>
                                      </p:cBhvr>
                                      <p:tavLst>
                                        <p:tav tm="0">
                                          <p:val>
                                            <p:strVal val="#ppt_h"/>
                                          </p:val>
                                        </p:tav>
                                        <p:tav tm="100000">
                                          <p:val>
                                            <p:strVal val="#ppt_h"/>
                                          </p:val>
                                        </p:tav>
                                      </p:tavLst>
                                    </p:anim>
                                    <p:animEffect transition="in" filter="fade">
                                      <p:cBhvr>
                                        <p:cTn id="89" dur="2000"/>
                                        <p:tgtEl>
                                          <p:spTgt spid="26"/>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2000" fill="hold"/>
                                        <p:tgtEl>
                                          <p:spTgt spid="27"/>
                                        </p:tgtEl>
                                        <p:attrNameLst>
                                          <p:attrName>ppt_w</p:attrName>
                                        </p:attrNameLst>
                                      </p:cBhvr>
                                      <p:tavLst>
                                        <p:tav tm="0">
                                          <p:val>
                                            <p:strVal val="#ppt_w+.3"/>
                                          </p:val>
                                        </p:tav>
                                        <p:tav tm="100000">
                                          <p:val>
                                            <p:strVal val="#ppt_w"/>
                                          </p:val>
                                        </p:tav>
                                      </p:tavLst>
                                    </p:anim>
                                    <p:anim calcmode="lin" valueType="num">
                                      <p:cBhvr>
                                        <p:cTn id="93" dur="2000" fill="hold"/>
                                        <p:tgtEl>
                                          <p:spTgt spid="27"/>
                                        </p:tgtEl>
                                        <p:attrNameLst>
                                          <p:attrName>ppt_h</p:attrName>
                                        </p:attrNameLst>
                                      </p:cBhvr>
                                      <p:tavLst>
                                        <p:tav tm="0">
                                          <p:val>
                                            <p:strVal val="#ppt_h"/>
                                          </p:val>
                                        </p:tav>
                                        <p:tav tm="100000">
                                          <p:val>
                                            <p:strVal val="#ppt_h"/>
                                          </p:val>
                                        </p:tav>
                                      </p:tavLst>
                                    </p:anim>
                                    <p:animEffect transition="in" filter="fade">
                                      <p:cBhvr>
                                        <p:cTn id="94" dur="2000"/>
                                        <p:tgtEl>
                                          <p:spTgt spid="27"/>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2000" fill="hold"/>
                                        <p:tgtEl>
                                          <p:spTgt spid="28"/>
                                        </p:tgtEl>
                                        <p:attrNameLst>
                                          <p:attrName>ppt_w</p:attrName>
                                        </p:attrNameLst>
                                      </p:cBhvr>
                                      <p:tavLst>
                                        <p:tav tm="0">
                                          <p:val>
                                            <p:strVal val="#ppt_w+.3"/>
                                          </p:val>
                                        </p:tav>
                                        <p:tav tm="100000">
                                          <p:val>
                                            <p:strVal val="#ppt_w"/>
                                          </p:val>
                                        </p:tav>
                                      </p:tavLst>
                                    </p:anim>
                                    <p:anim calcmode="lin" valueType="num">
                                      <p:cBhvr>
                                        <p:cTn id="98" dur="2000" fill="hold"/>
                                        <p:tgtEl>
                                          <p:spTgt spid="28"/>
                                        </p:tgtEl>
                                        <p:attrNameLst>
                                          <p:attrName>ppt_h</p:attrName>
                                        </p:attrNameLst>
                                      </p:cBhvr>
                                      <p:tavLst>
                                        <p:tav tm="0">
                                          <p:val>
                                            <p:strVal val="#ppt_h"/>
                                          </p:val>
                                        </p:tav>
                                        <p:tav tm="100000">
                                          <p:val>
                                            <p:strVal val="#ppt_h"/>
                                          </p:val>
                                        </p:tav>
                                      </p:tavLst>
                                    </p:anim>
                                    <p:animEffect transition="in" filter="fade">
                                      <p:cBhvr>
                                        <p:cTn id="99" dur="2000"/>
                                        <p:tgtEl>
                                          <p:spTgt spid="28"/>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29"/>
                                        </p:tgtEl>
                                        <p:attrNameLst>
                                          <p:attrName>style.visibility</p:attrName>
                                        </p:attrNameLst>
                                      </p:cBhvr>
                                      <p:to>
                                        <p:strVal val="visible"/>
                                      </p:to>
                                    </p:set>
                                    <p:anim calcmode="lin" valueType="num">
                                      <p:cBhvr>
                                        <p:cTn id="102" dur="2000" fill="hold"/>
                                        <p:tgtEl>
                                          <p:spTgt spid="29"/>
                                        </p:tgtEl>
                                        <p:attrNameLst>
                                          <p:attrName>ppt_w</p:attrName>
                                        </p:attrNameLst>
                                      </p:cBhvr>
                                      <p:tavLst>
                                        <p:tav tm="0">
                                          <p:val>
                                            <p:strVal val="#ppt_w+.3"/>
                                          </p:val>
                                        </p:tav>
                                        <p:tav tm="100000">
                                          <p:val>
                                            <p:strVal val="#ppt_w"/>
                                          </p:val>
                                        </p:tav>
                                      </p:tavLst>
                                    </p:anim>
                                    <p:anim calcmode="lin" valueType="num">
                                      <p:cBhvr>
                                        <p:cTn id="103" dur="2000" fill="hold"/>
                                        <p:tgtEl>
                                          <p:spTgt spid="29"/>
                                        </p:tgtEl>
                                        <p:attrNameLst>
                                          <p:attrName>ppt_h</p:attrName>
                                        </p:attrNameLst>
                                      </p:cBhvr>
                                      <p:tavLst>
                                        <p:tav tm="0">
                                          <p:val>
                                            <p:strVal val="#ppt_h"/>
                                          </p:val>
                                        </p:tav>
                                        <p:tav tm="100000">
                                          <p:val>
                                            <p:strVal val="#ppt_h"/>
                                          </p:val>
                                        </p:tav>
                                      </p:tavLst>
                                    </p:anim>
                                    <p:animEffect transition="in" filter="fade">
                                      <p:cBhvr>
                                        <p:cTn id="104" dur="2000"/>
                                        <p:tgtEl>
                                          <p:spTgt spid="29"/>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p:cTn id="107" dur="2000" fill="hold"/>
                                        <p:tgtEl>
                                          <p:spTgt spid="30"/>
                                        </p:tgtEl>
                                        <p:attrNameLst>
                                          <p:attrName>ppt_w</p:attrName>
                                        </p:attrNameLst>
                                      </p:cBhvr>
                                      <p:tavLst>
                                        <p:tav tm="0">
                                          <p:val>
                                            <p:strVal val="#ppt_w+.3"/>
                                          </p:val>
                                        </p:tav>
                                        <p:tav tm="100000">
                                          <p:val>
                                            <p:strVal val="#ppt_w"/>
                                          </p:val>
                                        </p:tav>
                                      </p:tavLst>
                                    </p:anim>
                                    <p:anim calcmode="lin" valueType="num">
                                      <p:cBhvr>
                                        <p:cTn id="108" dur="2000" fill="hold"/>
                                        <p:tgtEl>
                                          <p:spTgt spid="30"/>
                                        </p:tgtEl>
                                        <p:attrNameLst>
                                          <p:attrName>ppt_h</p:attrName>
                                        </p:attrNameLst>
                                      </p:cBhvr>
                                      <p:tavLst>
                                        <p:tav tm="0">
                                          <p:val>
                                            <p:strVal val="#ppt_h"/>
                                          </p:val>
                                        </p:tav>
                                        <p:tav tm="100000">
                                          <p:val>
                                            <p:strVal val="#ppt_h"/>
                                          </p:val>
                                        </p:tav>
                                      </p:tavLst>
                                    </p:anim>
                                    <p:animEffect transition="in" filter="fade">
                                      <p:cBhvr>
                                        <p:cTn id="109" dur="2000"/>
                                        <p:tgtEl>
                                          <p:spTgt spid="30"/>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1"/>
                                        </p:tgtEl>
                                        <p:attrNameLst>
                                          <p:attrName>style.visibility</p:attrName>
                                        </p:attrNameLst>
                                      </p:cBhvr>
                                      <p:to>
                                        <p:strVal val="visible"/>
                                      </p:to>
                                    </p:set>
                                    <p:anim calcmode="lin" valueType="num">
                                      <p:cBhvr>
                                        <p:cTn id="112" dur="2000" fill="hold"/>
                                        <p:tgtEl>
                                          <p:spTgt spid="31"/>
                                        </p:tgtEl>
                                        <p:attrNameLst>
                                          <p:attrName>ppt_w</p:attrName>
                                        </p:attrNameLst>
                                      </p:cBhvr>
                                      <p:tavLst>
                                        <p:tav tm="0">
                                          <p:val>
                                            <p:strVal val="#ppt_w+.3"/>
                                          </p:val>
                                        </p:tav>
                                        <p:tav tm="100000">
                                          <p:val>
                                            <p:strVal val="#ppt_w"/>
                                          </p:val>
                                        </p:tav>
                                      </p:tavLst>
                                    </p:anim>
                                    <p:anim calcmode="lin" valueType="num">
                                      <p:cBhvr>
                                        <p:cTn id="113" dur="2000" fill="hold"/>
                                        <p:tgtEl>
                                          <p:spTgt spid="31"/>
                                        </p:tgtEl>
                                        <p:attrNameLst>
                                          <p:attrName>ppt_h</p:attrName>
                                        </p:attrNameLst>
                                      </p:cBhvr>
                                      <p:tavLst>
                                        <p:tav tm="0">
                                          <p:val>
                                            <p:strVal val="#ppt_h"/>
                                          </p:val>
                                        </p:tav>
                                        <p:tav tm="100000">
                                          <p:val>
                                            <p:strVal val="#ppt_h"/>
                                          </p:val>
                                        </p:tav>
                                      </p:tavLst>
                                    </p:anim>
                                    <p:animEffect transition="in" filter="fade">
                                      <p:cBhvr>
                                        <p:cTn id="114" dur="2000"/>
                                        <p:tgtEl>
                                          <p:spTgt spid="31"/>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p:cTn id="117" dur="2000" fill="hold"/>
                                        <p:tgtEl>
                                          <p:spTgt spid="32"/>
                                        </p:tgtEl>
                                        <p:attrNameLst>
                                          <p:attrName>ppt_w</p:attrName>
                                        </p:attrNameLst>
                                      </p:cBhvr>
                                      <p:tavLst>
                                        <p:tav tm="0">
                                          <p:val>
                                            <p:strVal val="#ppt_w+.3"/>
                                          </p:val>
                                        </p:tav>
                                        <p:tav tm="100000">
                                          <p:val>
                                            <p:strVal val="#ppt_w"/>
                                          </p:val>
                                        </p:tav>
                                      </p:tavLst>
                                    </p:anim>
                                    <p:anim calcmode="lin" valueType="num">
                                      <p:cBhvr>
                                        <p:cTn id="118" dur="2000" fill="hold"/>
                                        <p:tgtEl>
                                          <p:spTgt spid="32"/>
                                        </p:tgtEl>
                                        <p:attrNameLst>
                                          <p:attrName>ppt_h</p:attrName>
                                        </p:attrNameLst>
                                      </p:cBhvr>
                                      <p:tavLst>
                                        <p:tav tm="0">
                                          <p:val>
                                            <p:strVal val="#ppt_h"/>
                                          </p:val>
                                        </p:tav>
                                        <p:tav tm="100000">
                                          <p:val>
                                            <p:strVal val="#ppt_h"/>
                                          </p:val>
                                        </p:tav>
                                      </p:tavLst>
                                    </p:anim>
                                    <p:animEffect transition="in" filter="fade">
                                      <p:cBhvr>
                                        <p:cTn id="119" dur="2000"/>
                                        <p:tgtEl>
                                          <p:spTgt spid="32"/>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3"/>
                                        </p:tgtEl>
                                        <p:attrNameLst>
                                          <p:attrName>style.visibility</p:attrName>
                                        </p:attrNameLst>
                                      </p:cBhvr>
                                      <p:to>
                                        <p:strVal val="visible"/>
                                      </p:to>
                                    </p:set>
                                    <p:anim calcmode="lin" valueType="num">
                                      <p:cBhvr>
                                        <p:cTn id="122" dur="2000" fill="hold"/>
                                        <p:tgtEl>
                                          <p:spTgt spid="33"/>
                                        </p:tgtEl>
                                        <p:attrNameLst>
                                          <p:attrName>ppt_w</p:attrName>
                                        </p:attrNameLst>
                                      </p:cBhvr>
                                      <p:tavLst>
                                        <p:tav tm="0">
                                          <p:val>
                                            <p:strVal val="#ppt_w+.3"/>
                                          </p:val>
                                        </p:tav>
                                        <p:tav tm="100000">
                                          <p:val>
                                            <p:strVal val="#ppt_w"/>
                                          </p:val>
                                        </p:tav>
                                      </p:tavLst>
                                    </p:anim>
                                    <p:anim calcmode="lin" valueType="num">
                                      <p:cBhvr>
                                        <p:cTn id="123" dur="2000" fill="hold"/>
                                        <p:tgtEl>
                                          <p:spTgt spid="33"/>
                                        </p:tgtEl>
                                        <p:attrNameLst>
                                          <p:attrName>ppt_h</p:attrName>
                                        </p:attrNameLst>
                                      </p:cBhvr>
                                      <p:tavLst>
                                        <p:tav tm="0">
                                          <p:val>
                                            <p:strVal val="#ppt_h"/>
                                          </p:val>
                                        </p:tav>
                                        <p:tav tm="100000">
                                          <p:val>
                                            <p:strVal val="#ppt_h"/>
                                          </p:val>
                                        </p:tav>
                                      </p:tavLst>
                                    </p:anim>
                                    <p:animEffect transition="in" filter="fade">
                                      <p:cBhvr>
                                        <p:cTn id="124" dur="2000"/>
                                        <p:tgtEl>
                                          <p:spTgt spid="33"/>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4"/>
                                        </p:tgtEl>
                                        <p:attrNameLst>
                                          <p:attrName>style.visibility</p:attrName>
                                        </p:attrNameLst>
                                      </p:cBhvr>
                                      <p:to>
                                        <p:strVal val="visible"/>
                                      </p:to>
                                    </p:set>
                                    <p:anim calcmode="lin" valueType="num">
                                      <p:cBhvr>
                                        <p:cTn id="127" dur="2000" fill="hold"/>
                                        <p:tgtEl>
                                          <p:spTgt spid="34"/>
                                        </p:tgtEl>
                                        <p:attrNameLst>
                                          <p:attrName>ppt_w</p:attrName>
                                        </p:attrNameLst>
                                      </p:cBhvr>
                                      <p:tavLst>
                                        <p:tav tm="0">
                                          <p:val>
                                            <p:strVal val="#ppt_w+.3"/>
                                          </p:val>
                                        </p:tav>
                                        <p:tav tm="100000">
                                          <p:val>
                                            <p:strVal val="#ppt_w"/>
                                          </p:val>
                                        </p:tav>
                                      </p:tavLst>
                                    </p:anim>
                                    <p:anim calcmode="lin" valueType="num">
                                      <p:cBhvr>
                                        <p:cTn id="128" dur="2000" fill="hold"/>
                                        <p:tgtEl>
                                          <p:spTgt spid="34"/>
                                        </p:tgtEl>
                                        <p:attrNameLst>
                                          <p:attrName>ppt_h</p:attrName>
                                        </p:attrNameLst>
                                      </p:cBhvr>
                                      <p:tavLst>
                                        <p:tav tm="0">
                                          <p:val>
                                            <p:strVal val="#ppt_h"/>
                                          </p:val>
                                        </p:tav>
                                        <p:tav tm="100000">
                                          <p:val>
                                            <p:strVal val="#ppt_h"/>
                                          </p:val>
                                        </p:tav>
                                      </p:tavLst>
                                    </p:anim>
                                    <p:animEffect transition="in" filter="fade">
                                      <p:cBhvr>
                                        <p:cTn id="129" dur="2000"/>
                                        <p:tgtEl>
                                          <p:spTgt spid="34"/>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5"/>
                                        </p:tgtEl>
                                        <p:attrNameLst>
                                          <p:attrName>style.visibility</p:attrName>
                                        </p:attrNameLst>
                                      </p:cBhvr>
                                      <p:to>
                                        <p:strVal val="visible"/>
                                      </p:to>
                                    </p:set>
                                    <p:anim calcmode="lin" valueType="num">
                                      <p:cBhvr>
                                        <p:cTn id="132" dur="2000" fill="hold"/>
                                        <p:tgtEl>
                                          <p:spTgt spid="35"/>
                                        </p:tgtEl>
                                        <p:attrNameLst>
                                          <p:attrName>ppt_w</p:attrName>
                                        </p:attrNameLst>
                                      </p:cBhvr>
                                      <p:tavLst>
                                        <p:tav tm="0">
                                          <p:val>
                                            <p:strVal val="#ppt_w+.3"/>
                                          </p:val>
                                        </p:tav>
                                        <p:tav tm="100000">
                                          <p:val>
                                            <p:strVal val="#ppt_w"/>
                                          </p:val>
                                        </p:tav>
                                      </p:tavLst>
                                    </p:anim>
                                    <p:anim calcmode="lin" valueType="num">
                                      <p:cBhvr>
                                        <p:cTn id="133" dur="2000" fill="hold"/>
                                        <p:tgtEl>
                                          <p:spTgt spid="35"/>
                                        </p:tgtEl>
                                        <p:attrNameLst>
                                          <p:attrName>ppt_h</p:attrName>
                                        </p:attrNameLst>
                                      </p:cBhvr>
                                      <p:tavLst>
                                        <p:tav tm="0">
                                          <p:val>
                                            <p:strVal val="#ppt_h"/>
                                          </p:val>
                                        </p:tav>
                                        <p:tav tm="100000">
                                          <p:val>
                                            <p:strVal val="#ppt_h"/>
                                          </p:val>
                                        </p:tav>
                                      </p:tavLst>
                                    </p:anim>
                                    <p:animEffect transition="in" filter="fade">
                                      <p:cBhvr>
                                        <p:cTn id="134" dur="2000"/>
                                        <p:tgtEl>
                                          <p:spTgt spid="35"/>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36"/>
                                        </p:tgtEl>
                                        <p:attrNameLst>
                                          <p:attrName>style.visibility</p:attrName>
                                        </p:attrNameLst>
                                      </p:cBhvr>
                                      <p:to>
                                        <p:strVal val="visible"/>
                                      </p:to>
                                    </p:set>
                                    <p:anim calcmode="lin" valueType="num">
                                      <p:cBhvr>
                                        <p:cTn id="137" dur="2000" fill="hold"/>
                                        <p:tgtEl>
                                          <p:spTgt spid="36"/>
                                        </p:tgtEl>
                                        <p:attrNameLst>
                                          <p:attrName>ppt_w</p:attrName>
                                        </p:attrNameLst>
                                      </p:cBhvr>
                                      <p:tavLst>
                                        <p:tav tm="0">
                                          <p:val>
                                            <p:strVal val="#ppt_w+.3"/>
                                          </p:val>
                                        </p:tav>
                                        <p:tav tm="100000">
                                          <p:val>
                                            <p:strVal val="#ppt_w"/>
                                          </p:val>
                                        </p:tav>
                                      </p:tavLst>
                                    </p:anim>
                                    <p:anim calcmode="lin" valueType="num">
                                      <p:cBhvr>
                                        <p:cTn id="138" dur="2000" fill="hold"/>
                                        <p:tgtEl>
                                          <p:spTgt spid="36"/>
                                        </p:tgtEl>
                                        <p:attrNameLst>
                                          <p:attrName>ppt_h</p:attrName>
                                        </p:attrNameLst>
                                      </p:cBhvr>
                                      <p:tavLst>
                                        <p:tav tm="0">
                                          <p:val>
                                            <p:strVal val="#ppt_h"/>
                                          </p:val>
                                        </p:tav>
                                        <p:tav tm="100000">
                                          <p:val>
                                            <p:strVal val="#ppt_h"/>
                                          </p:val>
                                        </p:tav>
                                      </p:tavLst>
                                    </p:anim>
                                    <p:animEffect transition="in" filter="fade">
                                      <p:cBhvr>
                                        <p:cTn id="139" dur="2000"/>
                                        <p:tgtEl>
                                          <p:spTgt spid="36"/>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37"/>
                                        </p:tgtEl>
                                        <p:attrNameLst>
                                          <p:attrName>style.visibility</p:attrName>
                                        </p:attrNameLst>
                                      </p:cBhvr>
                                      <p:to>
                                        <p:strVal val="visible"/>
                                      </p:to>
                                    </p:set>
                                    <p:anim calcmode="lin" valueType="num">
                                      <p:cBhvr>
                                        <p:cTn id="142" dur="2000" fill="hold"/>
                                        <p:tgtEl>
                                          <p:spTgt spid="37"/>
                                        </p:tgtEl>
                                        <p:attrNameLst>
                                          <p:attrName>ppt_w</p:attrName>
                                        </p:attrNameLst>
                                      </p:cBhvr>
                                      <p:tavLst>
                                        <p:tav tm="0">
                                          <p:val>
                                            <p:strVal val="#ppt_w+.3"/>
                                          </p:val>
                                        </p:tav>
                                        <p:tav tm="100000">
                                          <p:val>
                                            <p:strVal val="#ppt_w"/>
                                          </p:val>
                                        </p:tav>
                                      </p:tavLst>
                                    </p:anim>
                                    <p:anim calcmode="lin" valueType="num">
                                      <p:cBhvr>
                                        <p:cTn id="143" dur="2000" fill="hold"/>
                                        <p:tgtEl>
                                          <p:spTgt spid="37"/>
                                        </p:tgtEl>
                                        <p:attrNameLst>
                                          <p:attrName>ppt_h</p:attrName>
                                        </p:attrNameLst>
                                      </p:cBhvr>
                                      <p:tavLst>
                                        <p:tav tm="0">
                                          <p:val>
                                            <p:strVal val="#ppt_h"/>
                                          </p:val>
                                        </p:tav>
                                        <p:tav tm="100000">
                                          <p:val>
                                            <p:strVal val="#ppt_h"/>
                                          </p:val>
                                        </p:tav>
                                      </p:tavLst>
                                    </p:anim>
                                    <p:animEffect transition="in" filter="fade">
                                      <p:cBhvr>
                                        <p:cTn id="144" dur="2000"/>
                                        <p:tgtEl>
                                          <p:spTgt spid="37"/>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37"/>
                                        </p:tgtEl>
                                        <p:attrNameLst>
                                          <p:attrName>ppt_w</p:attrName>
                                        </p:attrNameLst>
                                      </p:cBhvr>
                                      <p:tavLst>
                                        <p:tav tm="0">
                                          <p:val>
                                            <p:strVal val="ppt_w"/>
                                          </p:val>
                                        </p:tav>
                                        <p:tav tm="100000">
                                          <p:val>
                                            <p:strVal val="ppt_w+.3"/>
                                          </p:val>
                                        </p:tav>
                                      </p:tavLst>
                                    </p:anim>
                                    <p:anim calcmode="lin" valueType="num">
                                      <p:cBhvr>
                                        <p:cTn id="148" dur="10000"/>
                                        <p:tgtEl>
                                          <p:spTgt spid="37"/>
                                        </p:tgtEl>
                                        <p:attrNameLst>
                                          <p:attrName>ppt_h</p:attrName>
                                        </p:attrNameLst>
                                      </p:cBhvr>
                                      <p:tavLst>
                                        <p:tav tm="0">
                                          <p:val>
                                            <p:strVal val="ppt_h"/>
                                          </p:val>
                                        </p:tav>
                                        <p:tav tm="100000">
                                          <p:val>
                                            <p:strVal val="ppt_h"/>
                                          </p:val>
                                        </p:tav>
                                      </p:tavLst>
                                    </p:anim>
                                    <p:animEffect transition="out" filter="fade">
                                      <p:cBhvr>
                                        <p:cTn id="149" dur="10000"/>
                                        <p:tgtEl>
                                          <p:spTgt spid="37"/>
                                        </p:tgtEl>
                                      </p:cBhvr>
                                    </p:animEffect>
                                    <p:set>
                                      <p:cBhvr>
                                        <p:cTn id="150"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36"/>
                                        </p:tgtEl>
                                        <p:attrNameLst>
                                          <p:attrName>ppt_w</p:attrName>
                                        </p:attrNameLst>
                                      </p:cBhvr>
                                      <p:tavLst>
                                        <p:tav tm="0">
                                          <p:val>
                                            <p:strVal val="ppt_w"/>
                                          </p:val>
                                        </p:tav>
                                        <p:tav tm="100000">
                                          <p:val>
                                            <p:strVal val="ppt_w+.3"/>
                                          </p:val>
                                        </p:tav>
                                      </p:tavLst>
                                    </p:anim>
                                    <p:anim calcmode="lin" valueType="num">
                                      <p:cBhvr>
                                        <p:cTn id="154" dur="10000"/>
                                        <p:tgtEl>
                                          <p:spTgt spid="36"/>
                                        </p:tgtEl>
                                        <p:attrNameLst>
                                          <p:attrName>ppt_h</p:attrName>
                                        </p:attrNameLst>
                                      </p:cBhvr>
                                      <p:tavLst>
                                        <p:tav tm="0">
                                          <p:val>
                                            <p:strVal val="ppt_h"/>
                                          </p:val>
                                        </p:tav>
                                        <p:tav tm="100000">
                                          <p:val>
                                            <p:strVal val="ppt_h"/>
                                          </p:val>
                                        </p:tav>
                                      </p:tavLst>
                                    </p:anim>
                                    <p:animEffect transition="out" filter="fade">
                                      <p:cBhvr>
                                        <p:cTn id="155" dur="10000"/>
                                        <p:tgtEl>
                                          <p:spTgt spid="36"/>
                                        </p:tgtEl>
                                      </p:cBhvr>
                                    </p:animEffect>
                                    <p:set>
                                      <p:cBhvr>
                                        <p:cTn id="156"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5"/>
                                        </p:tgtEl>
                                        <p:attrNameLst>
                                          <p:attrName>ppt_w</p:attrName>
                                        </p:attrNameLst>
                                      </p:cBhvr>
                                      <p:tavLst>
                                        <p:tav tm="0">
                                          <p:val>
                                            <p:strVal val="ppt_w"/>
                                          </p:val>
                                        </p:tav>
                                        <p:tav tm="100000">
                                          <p:val>
                                            <p:strVal val="ppt_w+.3"/>
                                          </p:val>
                                        </p:tav>
                                      </p:tavLst>
                                    </p:anim>
                                    <p:anim calcmode="lin" valueType="num">
                                      <p:cBhvr>
                                        <p:cTn id="160" dur="10000"/>
                                        <p:tgtEl>
                                          <p:spTgt spid="35"/>
                                        </p:tgtEl>
                                        <p:attrNameLst>
                                          <p:attrName>ppt_h</p:attrName>
                                        </p:attrNameLst>
                                      </p:cBhvr>
                                      <p:tavLst>
                                        <p:tav tm="0">
                                          <p:val>
                                            <p:strVal val="ppt_h"/>
                                          </p:val>
                                        </p:tav>
                                        <p:tav tm="100000">
                                          <p:val>
                                            <p:strVal val="ppt_h"/>
                                          </p:val>
                                        </p:tav>
                                      </p:tavLst>
                                    </p:anim>
                                    <p:animEffect transition="out" filter="fade">
                                      <p:cBhvr>
                                        <p:cTn id="161" dur="10000"/>
                                        <p:tgtEl>
                                          <p:spTgt spid="35"/>
                                        </p:tgtEl>
                                      </p:cBhvr>
                                    </p:animEffect>
                                    <p:set>
                                      <p:cBhvr>
                                        <p:cTn id="162" dur="1" fill="hold">
                                          <p:stCondLst>
                                            <p:cond delay="9999"/>
                                          </p:stCondLst>
                                        </p:cTn>
                                        <p:tgtEl>
                                          <p:spTgt spid="35"/>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4"/>
                                        </p:tgtEl>
                                        <p:attrNameLst>
                                          <p:attrName>ppt_w</p:attrName>
                                        </p:attrNameLst>
                                      </p:cBhvr>
                                      <p:tavLst>
                                        <p:tav tm="0">
                                          <p:val>
                                            <p:strVal val="ppt_w"/>
                                          </p:val>
                                        </p:tav>
                                        <p:tav tm="100000">
                                          <p:val>
                                            <p:strVal val="ppt_w+.3"/>
                                          </p:val>
                                        </p:tav>
                                      </p:tavLst>
                                    </p:anim>
                                    <p:anim calcmode="lin" valueType="num">
                                      <p:cBhvr>
                                        <p:cTn id="166" dur="10000"/>
                                        <p:tgtEl>
                                          <p:spTgt spid="34"/>
                                        </p:tgtEl>
                                        <p:attrNameLst>
                                          <p:attrName>ppt_h</p:attrName>
                                        </p:attrNameLst>
                                      </p:cBhvr>
                                      <p:tavLst>
                                        <p:tav tm="0">
                                          <p:val>
                                            <p:strVal val="ppt_h"/>
                                          </p:val>
                                        </p:tav>
                                        <p:tav tm="100000">
                                          <p:val>
                                            <p:strVal val="ppt_h"/>
                                          </p:val>
                                        </p:tav>
                                      </p:tavLst>
                                    </p:anim>
                                    <p:animEffect transition="out" filter="fade">
                                      <p:cBhvr>
                                        <p:cTn id="167" dur="10000"/>
                                        <p:tgtEl>
                                          <p:spTgt spid="34"/>
                                        </p:tgtEl>
                                      </p:cBhvr>
                                    </p:animEffect>
                                    <p:set>
                                      <p:cBhvr>
                                        <p:cTn id="168" dur="1" fill="hold">
                                          <p:stCondLst>
                                            <p:cond delay="9999"/>
                                          </p:stCondLst>
                                        </p:cTn>
                                        <p:tgtEl>
                                          <p:spTgt spid="34"/>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3"/>
                                        </p:tgtEl>
                                        <p:attrNameLst>
                                          <p:attrName>ppt_w</p:attrName>
                                        </p:attrNameLst>
                                      </p:cBhvr>
                                      <p:tavLst>
                                        <p:tav tm="0">
                                          <p:val>
                                            <p:strVal val="ppt_w"/>
                                          </p:val>
                                        </p:tav>
                                        <p:tav tm="100000">
                                          <p:val>
                                            <p:strVal val="ppt_w+.3"/>
                                          </p:val>
                                        </p:tav>
                                      </p:tavLst>
                                    </p:anim>
                                    <p:anim calcmode="lin" valueType="num">
                                      <p:cBhvr>
                                        <p:cTn id="172" dur="10000"/>
                                        <p:tgtEl>
                                          <p:spTgt spid="33"/>
                                        </p:tgtEl>
                                        <p:attrNameLst>
                                          <p:attrName>ppt_h</p:attrName>
                                        </p:attrNameLst>
                                      </p:cBhvr>
                                      <p:tavLst>
                                        <p:tav tm="0">
                                          <p:val>
                                            <p:strVal val="ppt_h"/>
                                          </p:val>
                                        </p:tav>
                                        <p:tav tm="100000">
                                          <p:val>
                                            <p:strVal val="ppt_h"/>
                                          </p:val>
                                        </p:tav>
                                      </p:tavLst>
                                    </p:anim>
                                    <p:animEffect transition="out" filter="fade">
                                      <p:cBhvr>
                                        <p:cTn id="173" dur="10000"/>
                                        <p:tgtEl>
                                          <p:spTgt spid="33"/>
                                        </p:tgtEl>
                                      </p:cBhvr>
                                    </p:animEffect>
                                    <p:set>
                                      <p:cBhvr>
                                        <p:cTn id="174"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2"/>
                                        </p:tgtEl>
                                        <p:attrNameLst>
                                          <p:attrName>ppt_w</p:attrName>
                                        </p:attrNameLst>
                                      </p:cBhvr>
                                      <p:tavLst>
                                        <p:tav tm="0">
                                          <p:val>
                                            <p:strVal val="ppt_w"/>
                                          </p:val>
                                        </p:tav>
                                        <p:tav tm="100000">
                                          <p:val>
                                            <p:strVal val="ppt_w+.3"/>
                                          </p:val>
                                        </p:tav>
                                      </p:tavLst>
                                    </p:anim>
                                    <p:anim calcmode="lin" valueType="num">
                                      <p:cBhvr>
                                        <p:cTn id="178" dur="10000"/>
                                        <p:tgtEl>
                                          <p:spTgt spid="32"/>
                                        </p:tgtEl>
                                        <p:attrNameLst>
                                          <p:attrName>ppt_h</p:attrName>
                                        </p:attrNameLst>
                                      </p:cBhvr>
                                      <p:tavLst>
                                        <p:tav tm="0">
                                          <p:val>
                                            <p:strVal val="ppt_h"/>
                                          </p:val>
                                        </p:tav>
                                        <p:tav tm="100000">
                                          <p:val>
                                            <p:strVal val="ppt_h"/>
                                          </p:val>
                                        </p:tav>
                                      </p:tavLst>
                                    </p:anim>
                                    <p:animEffect transition="out" filter="fade">
                                      <p:cBhvr>
                                        <p:cTn id="179" dur="10000"/>
                                        <p:tgtEl>
                                          <p:spTgt spid="32"/>
                                        </p:tgtEl>
                                      </p:cBhvr>
                                    </p:animEffect>
                                    <p:set>
                                      <p:cBhvr>
                                        <p:cTn id="180"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1"/>
                                        </p:tgtEl>
                                        <p:attrNameLst>
                                          <p:attrName>ppt_w</p:attrName>
                                        </p:attrNameLst>
                                      </p:cBhvr>
                                      <p:tavLst>
                                        <p:tav tm="0">
                                          <p:val>
                                            <p:strVal val="ppt_w"/>
                                          </p:val>
                                        </p:tav>
                                        <p:tav tm="100000">
                                          <p:val>
                                            <p:strVal val="ppt_w+.3"/>
                                          </p:val>
                                        </p:tav>
                                      </p:tavLst>
                                    </p:anim>
                                    <p:anim calcmode="lin" valueType="num">
                                      <p:cBhvr>
                                        <p:cTn id="184" dur="10000"/>
                                        <p:tgtEl>
                                          <p:spTgt spid="31"/>
                                        </p:tgtEl>
                                        <p:attrNameLst>
                                          <p:attrName>ppt_h</p:attrName>
                                        </p:attrNameLst>
                                      </p:cBhvr>
                                      <p:tavLst>
                                        <p:tav tm="0">
                                          <p:val>
                                            <p:strVal val="ppt_h"/>
                                          </p:val>
                                        </p:tav>
                                        <p:tav tm="100000">
                                          <p:val>
                                            <p:strVal val="ppt_h"/>
                                          </p:val>
                                        </p:tav>
                                      </p:tavLst>
                                    </p:anim>
                                    <p:animEffect transition="out" filter="fade">
                                      <p:cBhvr>
                                        <p:cTn id="185" dur="10000"/>
                                        <p:tgtEl>
                                          <p:spTgt spid="31"/>
                                        </p:tgtEl>
                                      </p:cBhvr>
                                    </p:animEffect>
                                    <p:set>
                                      <p:cBhvr>
                                        <p:cTn id="186"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0"/>
                                        </p:tgtEl>
                                        <p:attrNameLst>
                                          <p:attrName>ppt_w</p:attrName>
                                        </p:attrNameLst>
                                      </p:cBhvr>
                                      <p:tavLst>
                                        <p:tav tm="0">
                                          <p:val>
                                            <p:strVal val="ppt_w"/>
                                          </p:val>
                                        </p:tav>
                                        <p:tav tm="100000">
                                          <p:val>
                                            <p:strVal val="ppt_w+.3"/>
                                          </p:val>
                                        </p:tav>
                                      </p:tavLst>
                                    </p:anim>
                                    <p:anim calcmode="lin" valueType="num">
                                      <p:cBhvr>
                                        <p:cTn id="190" dur="10000"/>
                                        <p:tgtEl>
                                          <p:spTgt spid="30"/>
                                        </p:tgtEl>
                                        <p:attrNameLst>
                                          <p:attrName>ppt_h</p:attrName>
                                        </p:attrNameLst>
                                      </p:cBhvr>
                                      <p:tavLst>
                                        <p:tav tm="0">
                                          <p:val>
                                            <p:strVal val="ppt_h"/>
                                          </p:val>
                                        </p:tav>
                                        <p:tav tm="100000">
                                          <p:val>
                                            <p:strVal val="ppt_h"/>
                                          </p:val>
                                        </p:tav>
                                      </p:tavLst>
                                    </p:anim>
                                    <p:animEffect transition="out" filter="fade">
                                      <p:cBhvr>
                                        <p:cTn id="191" dur="10000"/>
                                        <p:tgtEl>
                                          <p:spTgt spid="30"/>
                                        </p:tgtEl>
                                      </p:cBhvr>
                                    </p:animEffect>
                                    <p:set>
                                      <p:cBhvr>
                                        <p:cTn id="192"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29"/>
                                        </p:tgtEl>
                                        <p:attrNameLst>
                                          <p:attrName>ppt_w</p:attrName>
                                        </p:attrNameLst>
                                      </p:cBhvr>
                                      <p:tavLst>
                                        <p:tav tm="0">
                                          <p:val>
                                            <p:strVal val="ppt_w"/>
                                          </p:val>
                                        </p:tav>
                                        <p:tav tm="100000">
                                          <p:val>
                                            <p:strVal val="ppt_w+.3"/>
                                          </p:val>
                                        </p:tav>
                                      </p:tavLst>
                                    </p:anim>
                                    <p:anim calcmode="lin" valueType="num">
                                      <p:cBhvr>
                                        <p:cTn id="196" dur="10000"/>
                                        <p:tgtEl>
                                          <p:spTgt spid="29"/>
                                        </p:tgtEl>
                                        <p:attrNameLst>
                                          <p:attrName>ppt_h</p:attrName>
                                        </p:attrNameLst>
                                      </p:cBhvr>
                                      <p:tavLst>
                                        <p:tav tm="0">
                                          <p:val>
                                            <p:strVal val="ppt_h"/>
                                          </p:val>
                                        </p:tav>
                                        <p:tav tm="100000">
                                          <p:val>
                                            <p:strVal val="ppt_h"/>
                                          </p:val>
                                        </p:tav>
                                      </p:tavLst>
                                    </p:anim>
                                    <p:animEffect transition="out" filter="fade">
                                      <p:cBhvr>
                                        <p:cTn id="197" dur="10000"/>
                                        <p:tgtEl>
                                          <p:spTgt spid="29"/>
                                        </p:tgtEl>
                                      </p:cBhvr>
                                    </p:animEffect>
                                    <p:set>
                                      <p:cBhvr>
                                        <p:cTn id="198"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28"/>
                                        </p:tgtEl>
                                        <p:attrNameLst>
                                          <p:attrName>ppt_w</p:attrName>
                                        </p:attrNameLst>
                                      </p:cBhvr>
                                      <p:tavLst>
                                        <p:tav tm="0">
                                          <p:val>
                                            <p:strVal val="ppt_w"/>
                                          </p:val>
                                        </p:tav>
                                        <p:tav tm="100000">
                                          <p:val>
                                            <p:strVal val="ppt_w+.3"/>
                                          </p:val>
                                        </p:tav>
                                      </p:tavLst>
                                    </p:anim>
                                    <p:anim calcmode="lin" valueType="num">
                                      <p:cBhvr>
                                        <p:cTn id="202" dur="10000"/>
                                        <p:tgtEl>
                                          <p:spTgt spid="28"/>
                                        </p:tgtEl>
                                        <p:attrNameLst>
                                          <p:attrName>ppt_h</p:attrName>
                                        </p:attrNameLst>
                                      </p:cBhvr>
                                      <p:tavLst>
                                        <p:tav tm="0">
                                          <p:val>
                                            <p:strVal val="ppt_h"/>
                                          </p:val>
                                        </p:tav>
                                        <p:tav tm="100000">
                                          <p:val>
                                            <p:strVal val="ppt_h"/>
                                          </p:val>
                                        </p:tav>
                                      </p:tavLst>
                                    </p:anim>
                                    <p:animEffect transition="out" filter="fade">
                                      <p:cBhvr>
                                        <p:cTn id="203" dur="10000"/>
                                        <p:tgtEl>
                                          <p:spTgt spid="28"/>
                                        </p:tgtEl>
                                      </p:cBhvr>
                                    </p:animEffect>
                                    <p:set>
                                      <p:cBhvr>
                                        <p:cTn id="204"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7"/>
                                        </p:tgtEl>
                                        <p:attrNameLst>
                                          <p:attrName>ppt_w</p:attrName>
                                        </p:attrNameLst>
                                      </p:cBhvr>
                                      <p:tavLst>
                                        <p:tav tm="0">
                                          <p:val>
                                            <p:strVal val="ppt_w"/>
                                          </p:val>
                                        </p:tav>
                                        <p:tav tm="100000">
                                          <p:val>
                                            <p:strVal val="ppt_w+.3"/>
                                          </p:val>
                                        </p:tav>
                                      </p:tavLst>
                                    </p:anim>
                                    <p:anim calcmode="lin" valueType="num">
                                      <p:cBhvr>
                                        <p:cTn id="208" dur="10000"/>
                                        <p:tgtEl>
                                          <p:spTgt spid="27"/>
                                        </p:tgtEl>
                                        <p:attrNameLst>
                                          <p:attrName>ppt_h</p:attrName>
                                        </p:attrNameLst>
                                      </p:cBhvr>
                                      <p:tavLst>
                                        <p:tav tm="0">
                                          <p:val>
                                            <p:strVal val="ppt_h"/>
                                          </p:val>
                                        </p:tav>
                                        <p:tav tm="100000">
                                          <p:val>
                                            <p:strVal val="ppt_h"/>
                                          </p:val>
                                        </p:tav>
                                      </p:tavLst>
                                    </p:anim>
                                    <p:animEffect transition="out" filter="fade">
                                      <p:cBhvr>
                                        <p:cTn id="209" dur="10000"/>
                                        <p:tgtEl>
                                          <p:spTgt spid="27"/>
                                        </p:tgtEl>
                                      </p:cBhvr>
                                    </p:animEffect>
                                    <p:set>
                                      <p:cBhvr>
                                        <p:cTn id="210"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6"/>
                                        </p:tgtEl>
                                        <p:attrNameLst>
                                          <p:attrName>ppt_w</p:attrName>
                                        </p:attrNameLst>
                                      </p:cBhvr>
                                      <p:tavLst>
                                        <p:tav tm="0">
                                          <p:val>
                                            <p:strVal val="ppt_w"/>
                                          </p:val>
                                        </p:tav>
                                        <p:tav tm="100000">
                                          <p:val>
                                            <p:strVal val="ppt_w+.3"/>
                                          </p:val>
                                        </p:tav>
                                      </p:tavLst>
                                    </p:anim>
                                    <p:anim calcmode="lin" valueType="num">
                                      <p:cBhvr>
                                        <p:cTn id="214" dur="10000"/>
                                        <p:tgtEl>
                                          <p:spTgt spid="26"/>
                                        </p:tgtEl>
                                        <p:attrNameLst>
                                          <p:attrName>ppt_h</p:attrName>
                                        </p:attrNameLst>
                                      </p:cBhvr>
                                      <p:tavLst>
                                        <p:tav tm="0">
                                          <p:val>
                                            <p:strVal val="ppt_h"/>
                                          </p:val>
                                        </p:tav>
                                        <p:tav tm="100000">
                                          <p:val>
                                            <p:strVal val="ppt_h"/>
                                          </p:val>
                                        </p:tav>
                                      </p:tavLst>
                                    </p:anim>
                                    <p:animEffect transition="out" filter="fade">
                                      <p:cBhvr>
                                        <p:cTn id="215" dur="10000"/>
                                        <p:tgtEl>
                                          <p:spTgt spid="26"/>
                                        </p:tgtEl>
                                      </p:cBhvr>
                                    </p:animEffect>
                                    <p:set>
                                      <p:cBhvr>
                                        <p:cTn id="216"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5"/>
                                        </p:tgtEl>
                                        <p:attrNameLst>
                                          <p:attrName>ppt_w</p:attrName>
                                        </p:attrNameLst>
                                      </p:cBhvr>
                                      <p:tavLst>
                                        <p:tav tm="0">
                                          <p:val>
                                            <p:strVal val="ppt_w"/>
                                          </p:val>
                                        </p:tav>
                                        <p:tav tm="100000">
                                          <p:val>
                                            <p:strVal val="ppt_w+.3"/>
                                          </p:val>
                                        </p:tav>
                                      </p:tavLst>
                                    </p:anim>
                                    <p:anim calcmode="lin" valueType="num">
                                      <p:cBhvr>
                                        <p:cTn id="220" dur="10000"/>
                                        <p:tgtEl>
                                          <p:spTgt spid="25"/>
                                        </p:tgtEl>
                                        <p:attrNameLst>
                                          <p:attrName>ppt_h</p:attrName>
                                        </p:attrNameLst>
                                      </p:cBhvr>
                                      <p:tavLst>
                                        <p:tav tm="0">
                                          <p:val>
                                            <p:strVal val="ppt_h"/>
                                          </p:val>
                                        </p:tav>
                                        <p:tav tm="100000">
                                          <p:val>
                                            <p:strVal val="ppt_h"/>
                                          </p:val>
                                        </p:tav>
                                      </p:tavLst>
                                    </p:anim>
                                    <p:animEffect transition="out" filter="fade">
                                      <p:cBhvr>
                                        <p:cTn id="221" dur="10000"/>
                                        <p:tgtEl>
                                          <p:spTgt spid="25"/>
                                        </p:tgtEl>
                                      </p:cBhvr>
                                    </p:animEffect>
                                    <p:set>
                                      <p:cBhvr>
                                        <p:cTn id="222"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4"/>
                                        </p:tgtEl>
                                        <p:attrNameLst>
                                          <p:attrName>ppt_w</p:attrName>
                                        </p:attrNameLst>
                                      </p:cBhvr>
                                      <p:tavLst>
                                        <p:tav tm="0">
                                          <p:val>
                                            <p:strVal val="ppt_w"/>
                                          </p:val>
                                        </p:tav>
                                        <p:tav tm="100000">
                                          <p:val>
                                            <p:strVal val="ppt_w+.3"/>
                                          </p:val>
                                        </p:tav>
                                      </p:tavLst>
                                    </p:anim>
                                    <p:anim calcmode="lin" valueType="num">
                                      <p:cBhvr>
                                        <p:cTn id="226" dur="10000"/>
                                        <p:tgtEl>
                                          <p:spTgt spid="24"/>
                                        </p:tgtEl>
                                        <p:attrNameLst>
                                          <p:attrName>ppt_h</p:attrName>
                                        </p:attrNameLst>
                                      </p:cBhvr>
                                      <p:tavLst>
                                        <p:tav tm="0">
                                          <p:val>
                                            <p:strVal val="ppt_h"/>
                                          </p:val>
                                        </p:tav>
                                        <p:tav tm="100000">
                                          <p:val>
                                            <p:strVal val="ppt_h"/>
                                          </p:val>
                                        </p:tav>
                                      </p:tavLst>
                                    </p:anim>
                                    <p:animEffect transition="out" filter="fade">
                                      <p:cBhvr>
                                        <p:cTn id="227" dur="10000"/>
                                        <p:tgtEl>
                                          <p:spTgt spid="24"/>
                                        </p:tgtEl>
                                      </p:cBhvr>
                                    </p:animEffect>
                                    <p:set>
                                      <p:cBhvr>
                                        <p:cTn id="228"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3"/>
                                        </p:tgtEl>
                                        <p:attrNameLst>
                                          <p:attrName>ppt_w</p:attrName>
                                        </p:attrNameLst>
                                      </p:cBhvr>
                                      <p:tavLst>
                                        <p:tav tm="0">
                                          <p:val>
                                            <p:strVal val="ppt_w"/>
                                          </p:val>
                                        </p:tav>
                                        <p:tav tm="100000">
                                          <p:val>
                                            <p:strVal val="ppt_w+.3"/>
                                          </p:val>
                                        </p:tav>
                                      </p:tavLst>
                                    </p:anim>
                                    <p:anim calcmode="lin" valueType="num">
                                      <p:cBhvr>
                                        <p:cTn id="232" dur="10000"/>
                                        <p:tgtEl>
                                          <p:spTgt spid="23"/>
                                        </p:tgtEl>
                                        <p:attrNameLst>
                                          <p:attrName>ppt_h</p:attrName>
                                        </p:attrNameLst>
                                      </p:cBhvr>
                                      <p:tavLst>
                                        <p:tav tm="0">
                                          <p:val>
                                            <p:strVal val="ppt_h"/>
                                          </p:val>
                                        </p:tav>
                                        <p:tav tm="100000">
                                          <p:val>
                                            <p:strVal val="ppt_h"/>
                                          </p:val>
                                        </p:tav>
                                      </p:tavLst>
                                    </p:anim>
                                    <p:animEffect transition="out" filter="fade">
                                      <p:cBhvr>
                                        <p:cTn id="233" dur="10000"/>
                                        <p:tgtEl>
                                          <p:spTgt spid="23"/>
                                        </p:tgtEl>
                                      </p:cBhvr>
                                    </p:animEffect>
                                    <p:set>
                                      <p:cBhvr>
                                        <p:cTn id="234"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2"/>
                                        </p:tgtEl>
                                        <p:attrNameLst>
                                          <p:attrName>ppt_w</p:attrName>
                                        </p:attrNameLst>
                                      </p:cBhvr>
                                      <p:tavLst>
                                        <p:tav tm="0">
                                          <p:val>
                                            <p:strVal val="ppt_w"/>
                                          </p:val>
                                        </p:tav>
                                        <p:tav tm="100000">
                                          <p:val>
                                            <p:strVal val="ppt_w+.3"/>
                                          </p:val>
                                        </p:tav>
                                      </p:tavLst>
                                    </p:anim>
                                    <p:anim calcmode="lin" valueType="num">
                                      <p:cBhvr>
                                        <p:cTn id="238" dur="10000"/>
                                        <p:tgtEl>
                                          <p:spTgt spid="22"/>
                                        </p:tgtEl>
                                        <p:attrNameLst>
                                          <p:attrName>ppt_h</p:attrName>
                                        </p:attrNameLst>
                                      </p:cBhvr>
                                      <p:tavLst>
                                        <p:tav tm="0">
                                          <p:val>
                                            <p:strVal val="ppt_h"/>
                                          </p:val>
                                        </p:tav>
                                        <p:tav tm="100000">
                                          <p:val>
                                            <p:strVal val="ppt_h"/>
                                          </p:val>
                                        </p:tav>
                                      </p:tavLst>
                                    </p:anim>
                                    <p:animEffect transition="out" filter="fade">
                                      <p:cBhvr>
                                        <p:cTn id="239" dur="10000"/>
                                        <p:tgtEl>
                                          <p:spTgt spid="22"/>
                                        </p:tgtEl>
                                      </p:cBhvr>
                                    </p:animEffect>
                                    <p:set>
                                      <p:cBhvr>
                                        <p:cTn id="240"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1"/>
                                        </p:tgtEl>
                                        <p:attrNameLst>
                                          <p:attrName>ppt_w</p:attrName>
                                        </p:attrNameLst>
                                      </p:cBhvr>
                                      <p:tavLst>
                                        <p:tav tm="0">
                                          <p:val>
                                            <p:strVal val="ppt_w"/>
                                          </p:val>
                                        </p:tav>
                                        <p:tav tm="100000">
                                          <p:val>
                                            <p:strVal val="ppt_w+.3"/>
                                          </p:val>
                                        </p:tav>
                                      </p:tavLst>
                                    </p:anim>
                                    <p:anim calcmode="lin" valueType="num">
                                      <p:cBhvr>
                                        <p:cTn id="244" dur="10000"/>
                                        <p:tgtEl>
                                          <p:spTgt spid="21"/>
                                        </p:tgtEl>
                                        <p:attrNameLst>
                                          <p:attrName>ppt_h</p:attrName>
                                        </p:attrNameLst>
                                      </p:cBhvr>
                                      <p:tavLst>
                                        <p:tav tm="0">
                                          <p:val>
                                            <p:strVal val="ppt_h"/>
                                          </p:val>
                                        </p:tav>
                                        <p:tav tm="100000">
                                          <p:val>
                                            <p:strVal val="ppt_h"/>
                                          </p:val>
                                        </p:tav>
                                      </p:tavLst>
                                    </p:anim>
                                    <p:animEffect transition="out" filter="fade">
                                      <p:cBhvr>
                                        <p:cTn id="245" dur="10000"/>
                                        <p:tgtEl>
                                          <p:spTgt spid="21"/>
                                        </p:tgtEl>
                                      </p:cBhvr>
                                    </p:animEffect>
                                    <p:set>
                                      <p:cBhvr>
                                        <p:cTn id="246" dur="1" fill="hold">
                                          <p:stCondLst>
                                            <p:cond delay="9999"/>
                                          </p:stCondLst>
                                        </p:cTn>
                                        <p:tgtEl>
                                          <p:spTgt spid="21"/>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0"/>
                                        </p:tgtEl>
                                        <p:attrNameLst>
                                          <p:attrName>ppt_w</p:attrName>
                                        </p:attrNameLst>
                                      </p:cBhvr>
                                      <p:tavLst>
                                        <p:tav tm="0">
                                          <p:val>
                                            <p:strVal val="ppt_w"/>
                                          </p:val>
                                        </p:tav>
                                        <p:tav tm="100000">
                                          <p:val>
                                            <p:strVal val="ppt_w+.3"/>
                                          </p:val>
                                        </p:tav>
                                      </p:tavLst>
                                    </p:anim>
                                    <p:anim calcmode="lin" valueType="num">
                                      <p:cBhvr>
                                        <p:cTn id="250" dur="10000"/>
                                        <p:tgtEl>
                                          <p:spTgt spid="20"/>
                                        </p:tgtEl>
                                        <p:attrNameLst>
                                          <p:attrName>ppt_h</p:attrName>
                                        </p:attrNameLst>
                                      </p:cBhvr>
                                      <p:tavLst>
                                        <p:tav tm="0">
                                          <p:val>
                                            <p:strVal val="ppt_h"/>
                                          </p:val>
                                        </p:tav>
                                        <p:tav tm="100000">
                                          <p:val>
                                            <p:strVal val="ppt_h"/>
                                          </p:val>
                                        </p:tav>
                                      </p:tavLst>
                                    </p:anim>
                                    <p:animEffect transition="out" filter="fade">
                                      <p:cBhvr>
                                        <p:cTn id="251" dur="10000"/>
                                        <p:tgtEl>
                                          <p:spTgt spid="20"/>
                                        </p:tgtEl>
                                      </p:cBhvr>
                                    </p:animEffect>
                                    <p:set>
                                      <p:cBhvr>
                                        <p:cTn id="252" dur="1" fill="hold">
                                          <p:stCondLst>
                                            <p:cond delay="9999"/>
                                          </p:stCondLst>
                                        </p:cTn>
                                        <p:tgtEl>
                                          <p:spTgt spid="20"/>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19"/>
                                        </p:tgtEl>
                                        <p:attrNameLst>
                                          <p:attrName>ppt_w</p:attrName>
                                        </p:attrNameLst>
                                      </p:cBhvr>
                                      <p:tavLst>
                                        <p:tav tm="0">
                                          <p:val>
                                            <p:strVal val="ppt_w"/>
                                          </p:val>
                                        </p:tav>
                                        <p:tav tm="100000">
                                          <p:val>
                                            <p:strVal val="ppt_w+.3"/>
                                          </p:val>
                                        </p:tav>
                                      </p:tavLst>
                                    </p:anim>
                                    <p:anim calcmode="lin" valueType="num">
                                      <p:cBhvr>
                                        <p:cTn id="256" dur="1000"/>
                                        <p:tgtEl>
                                          <p:spTgt spid="19"/>
                                        </p:tgtEl>
                                        <p:attrNameLst>
                                          <p:attrName>ppt_h</p:attrName>
                                        </p:attrNameLst>
                                      </p:cBhvr>
                                      <p:tavLst>
                                        <p:tav tm="0">
                                          <p:val>
                                            <p:strVal val="ppt_h"/>
                                          </p:val>
                                        </p:tav>
                                        <p:tav tm="100000">
                                          <p:val>
                                            <p:strVal val="ppt_h"/>
                                          </p:val>
                                        </p:tav>
                                      </p:tavLst>
                                    </p:anim>
                                    <p:animEffect transition="out" filter="fade">
                                      <p:cBhvr>
                                        <p:cTn id="257" dur="1000"/>
                                        <p:tgtEl>
                                          <p:spTgt spid="19"/>
                                        </p:tgtEl>
                                      </p:cBhvr>
                                    </p:animEffect>
                                    <p:set>
                                      <p:cBhvr>
                                        <p:cTn id="258"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18"/>
                                        </p:tgtEl>
                                        <p:attrNameLst>
                                          <p:attrName>ppt_w</p:attrName>
                                        </p:attrNameLst>
                                      </p:cBhvr>
                                      <p:tavLst>
                                        <p:tav tm="0">
                                          <p:val>
                                            <p:strVal val="ppt_w"/>
                                          </p:val>
                                        </p:tav>
                                        <p:tav tm="100000">
                                          <p:val>
                                            <p:strVal val="ppt_w+.3"/>
                                          </p:val>
                                        </p:tav>
                                      </p:tavLst>
                                    </p:anim>
                                    <p:anim calcmode="lin" valueType="num">
                                      <p:cBhvr>
                                        <p:cTn id="262" dur="1000"/>
                                        <p:tgtEl>
                                          <p:spTgt spid="18"/>
                                        </p:tgtEl>
                                        <p:attrNameLst>
                                          <p:attrName>ppt_h</p:attrName>
                                        </p:attrNameLst>
                                      </p:cBhvr>
                                      <p:tavLst>
                                        <p:tav tm="0">
                                          <p:val>
                                            <p:strVal val="ppt_h"/>
                                          </p:val>
                                        </p:tav>
                                        <p:tav tm="100000">
                                          <p:val>
                                            <p:strVal val="ppt_h"/>
                                          </p:val>
                                        </p:tav>
                                      </p:tavLst>
                                    </p:anim>
                                    <p:animEffect transition="out" filter="fade">
                                      <p:cBhvr>
                                        <p:cTn id="263" dur="1000"/>
                                        <p:tgtEl>
                                          <p:spTgt spid="18"/>
                                        </p:tgtEl>
                                      </p:cBhvr>
                                    </p:animEffect>
                                    <p:set>
                                      <p:cBhvr>
                                        <p:cTn id="264"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7"/>
                                        </p:tgtEl>
                                        <p:attrNameLst>
                                          <p:attrName>ppt_w</p:attrName>
                                        </p:attrNameLst>
                                      </p:cBhvr>
                                      <p:tavLst>
                                        <p:tav tm="0">
                                          <p:val>
                                            <p:strVal val="ppt_w"/>
                                          </p:val>
                                        </p:tav>
                                        <p:tav tm="100000">
                                          <p:val>
                                            <p:strVal val="ppt_w+.3"/>
                                          </p:val>
                                        </p:tav>
                                      </p:tavLst>
                                    </p:anim>
                                    <p:anim calcmode="lin" valueType="num">
                                      <p:cBhvr>
                                        <p:cTn id="268" dur="1000"/>
                                        <p:tgtEl>
                                          <p:spTgt spid="17"/>
                                        </p:tgtEl>
                                        <p:attrNameLst>
                                          <p:attrName>ppt_h</p:attrName>
                                        </p:attrNameLst>
                                      </p:cBhvr>
                                      <p:tavLst>
                                        <p:tav tm="0">
                                          <p:val>
                                            <p:strVal val="ppt_h"/>
                                          </p:val>
                                        </p:tav>
                                        <p:tav tm="100000">
                                          <p:val>
                                            <p:strVal val="ppt_h"/>
                                          </p:val>
                                        </p:tav>
                                      </p:tavLst>
                                    </p:anim>
                                    <p:animEffect transition="out" filter="fade">
                                      <p:cBhvr>
                                        <p:cTn id="269" dur="1000"/>
                                        <p:tgtEl>
                                          <p:spTgt spid="17"/>
                                        </p:tgtEl>
                                      </p:cBhvr>
                                    </p:animEffect>
                                    <p:set>
                                      <p:cBhvr>
                                        <p:cTn id="270"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6"/>
                                        </p:tgtEl>
                                        <p:attrNameLst>
                                          <p:attrName>ppt_w</p:attrName>
                                        </p:attrNameLst>
                                      </p:cBhvr>
                                      <p:tavLst>
                                        <p:tav tm="0">
                                          <p:val>
                                            <p:strVal val="ppt_w"/>
                                          </p:val>
                                        </p:tav>
                                        <p:tav tm="100000">
                                          <p:val>
                                            <p:strVal val="ppt_w+.3"/>
                                          </p:val>
                                        </p:tav>
                                      </p:tavLst>
                                    </p:anim>
                                    <p:anim calcmode="lin" valueType="num">
                                      <p:cBhvr>
                                        <p:cTn id="274" dur="1000"/>
                                        <p:tgtEl>
                                          <p:spTgt spid="16"/>
                                        </p:tgtEl>
                                        <p:attrNameLst>
                                          <p:attrName>ppt_h</p:attrName>
                                        </p:attrNameLst>
                                      </p:cBhvr>
                                      <p:tavLst>
                                        <p:tav tm="0">
                                          <p:val>
                                            <p:strVal val="ppt_h"/>
                                          </p:val>
                                        </p:tav>
                                        <p:tav tm="100000">
                                          <p:val>
                                            <p:strVal val="ppt_h"/>
                                          </p:val>
                                        </p:tav>
                                      </p:tavLst>
                                    </p:anim>
                                    <p:animEffect transition="out" filter="fade">
                                      <p:cBhvr>
                                        <p:cTn id="275" dur="1000"/>
                                        <p:tgtEl>
                                          <p:spTgt spid="16"/>
                                        </p:tgtEl>
                                      </p:cBhvr>
                                    </p:animEffect>
                                    <p:set>
                                      <p:cBhvr>
                                        <p:cTn id="276"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5"/>
                                        </p:tgtEl>
                                        <p:attrNameLst>
                                          <p:attrName>ppt_w</p:attrName>
                                        </p:attrNameLst>
                                      </p:cBhvr>
                                      <p:tavLst>
                                        <p:tav tm="0">
                                          <p:val>
                                            <p:strVal val="ppt_w"/>
                                          </p:val>
                                        </p:tav>
                                        <p:tav tm="100000">
                                          <p:val>
                                            <p:strVal val="ppt_w+.3"/>
                                          </p:val>
                                        </p:tav>
                                      </p:tavLst>
                                    </p:anim>
                                    <p:anim calcmode="lin" valueType="num">
                                      <p:cBhvr>
                                        <p:cTn id="280" dur="1000"/>
                                        <p:tgtEl>
                                          <p:spTgt spid="15"/>
                                        </p:tgtEl>
                                        <p:attrNameLst>
                                          <p:attrName>ppt_h</p:attrName>
                                        </p:attrNameLst>
                                      </p:cBhvr>
                                      <p:tavLst>
                                        <p:tav tm="0">
                                          <p:val>
                                            <p:strVal val="ppt_h"/>
                                          </p:val>
                                        </p:tav>
                                        <p:tav tm="100000">
                                          <p:val>
                                            <p:strVal val="ppt_h"/>
                                          </p:val>
                                        </p:tav>
                                      </p:tavLst>
                                    </p:anim>
                                    <p:animEffect transition="out" filter="fade">
                                      <p:cBhvr>
                                        <p:cTn id="281" dur="1000"/>
                                        <p:tgtEl>
                                          <p:spTgt spid="15"/>
                                        </p:tgtEl>
                                      </p:cBhvr>
                                    </p:animEffect>
                                    <p:set>
                                      <p:cBhvr>
                                        <p:cTn id="282"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4"/>
                                        </p:tgtEl>
                                        <p:attrNameLst>
                                          <p:attrName>ppt_w</p:attrName>
                                        </p:attrNameLst>
                                      </p:cBhvr>
                                      <p:tavLst>
                                        <p:tav tm="0">
                                          <p:val>
                                            <p:strVal val="ppt_w"/>
                                          </p:val>
                                        </p:tav>
                                        <p:tav tm="100000">
                                          <p:val>
                                            <p:strVal val="ppt_w+.3"/>
                                          </p:val>
                                        </p:tav>
                                      </p:tavLst>
                                    </p:anim>
                                    <p:anim calcmode="lin" valueType="num">
                                      <p:cBhvr>
                                        <p:cTn id="286" dur="1000"/>
                                        <p:tgtEl>
                                          <p:spTgt spid="14"/>
                                        </p:tgtEl>
                                        <p:attrNameLst>
                                          <p:attrName>ppt_h</p:attrName>
                                        </p:attrNameLst>
                                      </p:cBhvr>
                                      <p:tavLst>
                                        <p:tav tm="0">
                                          <p:val>
                                            <p:strVal val="ppt_h"/>
                                          </p:val>
                                        </p:tav>
                                        <p:tav tm="100000">
                                          <p:val>
                                            <p:strVal val="ppt_h"/>
                                          </p:val>
                                        </p:tav>
                                      </p:tavLst>
                                    </p:anim>
                                    <p:animEffect transition="out" filter="fade">
                                      <p:cBhvr>
                                        <p:cTn id="287" dur="1000"/>
                                        <p:tgtEl>
                                          <p:spTgt spid="14"/>
                                        </p:tgtEl>
                                      </p:cBhvr>
                                    </p:animEffect>
                                    <p:set>
                                      <p:cBhvr>
                                        <p:cTn id="288"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3"/>
                                        </p:tgtEl>
                                        <p:attrNameLst>
                                          <p:attrName>ppt_w</p:attrName>
                                        </p:attrNameLst>
                                      </p:cBhvr>
                                      <p:tavLst>
                                        <p:tav tm="0">
                                          <p:val>
                                            <p:strVal val="ppt_w"/>
                                          </p:val>
                                        </p:tav>
                                        <p:tav tm="100000">
                                          <p:val>
                                            <p:strVal val="ppt_w+.3"/>
                                          </p:val>
                                        </p:tav>
                                      </p:tavLst>
                                    </p:anim>
                                    <p:anim calcmode="lin" valueType="num">
                                      <p:cBhvr>
                                        <p:cTn id="292" dur="1000"/>
                                        <p:tgtEl>
                                          <p:spTgt spid="13"/>
                                        </p:tgtEl>
                                        <p:attrNameLst>
                                          <p:attrName>ppt_h</p:attrName>
                                        </p:attrNameLst>
                                      </p:cBhvr>
                                      <p:tavLst>
                                        <p:tav tm="0">
                                          <p:val>
                                            <p:strVal val="ppt_h"/>
                                          </p:val>
                                        </p:tav>
                                        <p:tav tm="100000">
                                          <p:val>
                                            <p:strVal val="ppt_h"/>
                                          </p:val>
                                        </p:tav>
                                      </p:tavLst>
                                    </p:anim>
                                    <p:animEffect transition="out" filter="fade">
                                      <p:cBhvr>
                                        <p:cTn id="293" dur="1000"/>
                                        <p:tgtEl>
                                          <p:spTgt spid="13"/>
                                        </p:tgtEl>
                                      </p:cBhvr>
                                    </p:animEffect>
                                    <p:set>
                                      <p:cBhvr>
                                        <p:cTn id="294"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2"/>
                                        </p:tgtEl>
                                        <p:attrNameLst>
                                          <p:attrName>ppt_w</p:attrName>
                                        </p:attrNameLst>
                                      </p:cBhvr>
                                      <p:tavLst>
                                        <p:tav tm="0">
                                          <p:val>
                                            <p:strVal val="ppt_w"/>
                                          </p:val>
                                        </p:tav>
                                        <p:tav tm="100000">
                                          <p:val>
                                            <p:strVal val="ppt_w+.3"/>
                                          </p:val>
                                        </p:tav>
                                      </p:tavLst>
                                    </p:anim>
                                    <p:anim calcmode="lin" valueType="num">
                                      <p:cBhvr>
                                        <p:cTn id="298" dur="1000"/>
                                        <p:tgtEl>
                                          <p:spTgt spid="12"/>
                                        </p:tgtEl>
                                        <p:attrNameLst>
                                          <p:attrName>ppt_h</p:attrName>
                                        </p:attrNameLst>
                                      </p:cBhvr>
                                      <p:tavLst>
                                        <p:tav tm="0">
                                          <p:val>
                                            <p:strVal val="ppt_h"/>
                                          </p:val>
                                        </p:tav>
                                        <p:tav tm="100000">
                                          <p:val>
                                            <p:strVal val="ppt_h"/>
                                          </p:val>
                                        </p:tav>
                                      </p:tavLst>
                                    </p:anim>
                                    <p:animEffect transition="out" filter="fade">
                                      <p:cBhvr>
                                        <p:cTn id="299" dur="1000"/>
                                        <p:tgtEl>
                                          <p:spTgt spid="12"/>
                                        </p:tgtEl>
                                      </p:cBhvr>
                                    </p:animEffect>
                                    <p:set>
                                      <p:cBhvr>
                                        <p:cTn id="300"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1"/>
                                        </p:tgtEl>
                                        <p:attrNameLst>
                                          <p:attrName>ppt_w</p:attrName>
                                        </p:attrNameLst>
                                      </p:cBhvr>
                                      <p:tavLst>
                                        <p:tav tm="0">
                                          <p:val>
                                            <p:strVal val="ppt_w"/>
                                          </p:val>
                                        </p:tav>
                                        <p:tav tm="100000">
                                          <p:val>
                                            <p:strVal val="ppt_w+.3"/>
                                          </p:val>
                                        </p:tav>
                                      </p:tavLst>
                                    </p:anim>
                                    <p:anim calcmode="lin" valueType="num">
                                      <p:cBhvr>
                                        <p:cTn id="304" dur="1000"/>
                                        <p:tgtEl>
                                          <p:spTgt spid="11"/>
                                        </p:tgtEl>
                                        <p:attrNameLst>
                                          <p:attrName>ppt_h</p:attrName>
                                        </p:attrNameLst>
                                      </p:cBhvr>
                                      <p:tavLst>
                                        <p:tav tm="0">
                                          <p:val>
                                            <p:strVal val="ppt_h"/>
                                          </p:val>
                                        </p:tav>
                                        <p:tav tm="100000">
                                          <p:val>
                                            <p:strVal val="ppt_h"/>
                                          </p:val>
                                        </p:tav>
                                      </p:tavLst>
                                    </p:anim>
                                    <p:animEffect transition="out" filter="fade">
                                      <p:cBhvr>
                                        <p:cTn id="305" dur="1000"/>
                                        <p:tgtEl>
                                          <p:spTgt spid="11"/>
                                        </p:tgtEl>
                                      </p:cBhvr>
                                    </p:animEffect>
                                    <p:set>
                                      <p:cBhvr>
                                        <p:cTn id="306" dur="1" fill="hold">
                                          <p:stCondLst>
                                            <p:cond delay="999"/>
                                          </p:stCondLst>
                                        </p:cTn>
                                        <p:tgtEl>
                                          <p:spTgt spid="11"/>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9"/>
                                        </p:tgtEl>
                                        <p:attrNameLst>
                                          <p:attrName>ppt_w</p:attrName>
                                        </p:attrNameLst>
                                      </p:cBhvr>
                                      <p:tavLst>
                                        <p:tav tm="0">
                                          <p:val>
                                            <p:strVal val="ppt_w"/>
                                          </p:val>
                                        </p:tav>
                                        <p:tav tm="100000">
                                          <p:val>
                                            <p:strVal val="ppt_w+.3"/>
                                          </p:val>
                                        </p:tav>
                                      </p:tavLst>
                                    </p:anim>
                                    <p:anim calcmode="lin" valueType="num">
                                      <p:cBhvr>
                                        <p:cTn id="310" dur="1000"/>
                                        <p:tgtEl>
                                          <p:spTgt spid="9"/>
                                        </p:tgtEl>
                                        <p:attrNameLst>
                                          <p:attrName>ppt_h</p:attrName>
                                        </p:attrNameLst>
                                      </p:cBhvr>
                                      <p:tavLst>
                                        <p:tav tm="0">
                                          <p:val>
                                            <p:strVal val="ppt_h"/>
                                          </p:val>
                                        </p:tav>
                                        <p:tav tm="100000">
                                          <p:val>
                                            <p:strVal val="ppt_h"/>
                                          </p:val>
                                        </p:tav>
                                      </p:tavLst>
                                    </p:anim>
                                    <p:animEffect transition="out" filter="fade">
                                      <p:cBhvr>
                                        <p:cTn id="311" dur="1000"/>
                                        <p:tgtEl>
                                          <p:spTgt spid="9"/>
                                        </p:tgtEl>
                                      </p:cBhvr>
                                    </p:animEffect>
                                    <p:set>
                                      <p:cBhvr>
                                        <p:cTn id="312" dur="1" fill="hold">
                                          <p:stCondLst>
                                            <p:cond delay="999"/>
                                          </p:stCondLst>
                                        </p:cTn>
                                        <p:tgtEl>
                                          <p:spTgt spid="9"/>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9"/>
                                        </p:tgtEl>
                                        <p:attrNameLst>
                                          <p:attrName>style.visibility</p:attrName>
                                        </p:attrNameLst>
                                      </p:cBhvr>
                                      <p:to>
                                        <p:strVal val="visible"/>
                                      </p:to>
                                    </p:set>
                                    <p:anim calcmode="lin" valueType="num">
                                      <p:cBhvr>
                                        <p:cTn id="316" dur="500" fill="hold"/>
                                        <p:tgtEl>
                                          <p:spTgt spid="39"/>
                                        </p:tgtEl>
                                        <p:attrNameLst>
                                          <p:attrName>ppt_w</p:attrName>
                                        </p:attrNameLst>
                                      </p:cBhvr>
                                      <p:tavLst>
                                        <p:tav tm="0">
                                          <p:val>
                                            <p:strVal val="#ppt_w+.3"/>
                                          </p:val>
                                        </p:tav>
                                        <p:tav tm="100000">
                                          <p:val>
                                            <p:strVal val="#ppt_w"/>
                                          </p:val>
                                        </p:tav>
                                      </p:tavLst>
                                    </p:anim>
                                    <p:anim calcmode="lin" valueType="num">
                                      <p:cBhvr>
                                        <p:cTn id="317" dur="500" fill="hold"/>
                                        <p:tgtEl>
                                          <p:spTgt spid="39"/>
                                        </p:tgtEl>
                                        <p:attrNameLst>
                                          <p:attrName>ppt_h</p:attrName>
                                        </p:attrNameLst>
                                      </p:cBhvr>
                                      <p:tavLst>
                                        <p:tav tm="0">
                                          <p:val>
                                            <p:strVal val="#ppt_h"/>
                                          </p:val>
                                        </p:tav>
                                        <p:tav tm="100000">
                                          <p:val>
                                            <p:strVal val="#ppt_h"/>
                                          </p:val>
                                        </p:tav>
                                      </p:tavLst>
                                    </p:anim>
                                    <p:animEffect transition="in" filter="fade">
                                      <p:cBhvr>
                                        <p:cTn id="318" dur="500"/>
                                        <p:tgtEl>
                                          <p:spTgt spid="39"/>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8"/>
                                        </p:tgtEl>
                                        <p:attrNameLst>
                                          <p:attrName>style.visibility</p:attrName>
                                        </p:attrNameLst>
                                      </p:cBhvr>
                                      <p:to>
                                        <p:strVal val="visible"/>
                                      </p:to>
                                    </p:set>
                                    <p:anim calcmode="lin" valueType="num">
                                      <p:cBhvr>
                                        <p:cTn id="322" dur="500" fill="hold"/>
                                        <p:tgtEl>
                                          <p:spTgt spid="38"/>
                                        </p:tgtEl>
                                        <p:attrNameLst>
                                          <p:attrName>ppt_w</p:attrName>
                                        </p:attrNameLst>
                                      </p:cBhvr>
                                      <p:tavLst>
                                        <p:tav tm="0">
                                          <p:val>
                                            <p:strVal val="#ppt_w+.3"/>
                                          </p:val>
                                        </p:tav>
                                        <p:tav tm="100000">
                                          <p:val>
                                            <p:strVal val="#ppt_w"/>
                                          </p:val>
                                        </p:tav>
                                      </p:tavLst>
                                    </p:anim>
                                    <p:anim calcmode="lin" valueType="num">
                                      <p:cBhvr>
                                        <p:cTn id="323" dur="500" fill="hold"/>
                                        <p:tgtEl>
                                          <p:spTgt spid="38"/>
                                        </p:tgtEl>
                                        <p:attrNameLst>
                                          <p:attrName>ppt_h</p:attrName>
                                        </p:attrNameLst>
                                      </p:cBhvr>
                                      <p:tavLst>
                                        <p:tav tm="0">
                                          <p:val>
                                            <p:strVal val="#ppt_h"/>
                                          </p:val>
                                        </p:tav>
                                        <p:tav tm="100000">
                                          <p:val>
                                            <p:strVal val="#ppt_h"/>
                                          </p:val>
                                        </p:tav>
                                      </p:tavLst>
                                    </p:anim>
                                    <p:animEffect transition="in" filter="fade">
                                      <p:cBhvr>
                                        <p:cTn id="324" dur="500"/>
                                        <p:tgtEl>
                                          <p:spTgt spid="38"/>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5"/>
          <p:cNvSpPr txBox="1">
            <a:spLocks noChangeArrowheads="1"/>
          </p:cNvSpPr>
          <p:nvPr>
            <p:custDataLst>
              <p:tags r:id="rId1"/>
            </p:custDataLst>
          </p:nvPr>
        </p:nvSpPr>
        <p:spPr bwMode="auto">
          <a:xfrm>
            <a:off x="1044576" y="287895"/>
            <a:ext cx="7153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a:solidFill>
                  <a:schemeClr val="bg1"/>
                </a:solidFill>
                <a:latin typeface="Arial" charset="0"/>
                <a:cs typeface="Arial" charset="0"/>
              </a:rPr>
              <a:t>THẢO LUẬN LỚP</a:t>
            </a:r>
          </a:p>
        </p:txBody>
      </p:sp>
      <p:sp>
        <p:nvSpPr>
          <p:cNvPr id="2" name="Rounded Rectangle 1"/>
          <p:cNvSpPr/>
          <p:nvPr/>
        </p:nvSpPr>
        <p:spPr>
          <a:xfrm>
            <a:off x="462871" y="1161149"/>
            <a:ext cx="8229600" cy="3497938"/>
          </a:xfrm>
          <a:prstGeom prst="round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dirty="0"/>
              <a:t>Trường học của bạn Hà có sân trường, vuờn trường, khu vệ sinh và nhiều phòng: phòng học, phòng ban giám hiệu, phòng hội đồng, phòng truyền thống,...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2021" y="59285"/>
            <a:ext cx="1396686" cy="1041993"/>
          </a:xfrm>
          <a:prstGeom prst="rect">
            <a:avLst/>
          </a:prstGeom>
        </p:spPr>
      </p:pic>
    </p:spTree>
    <p:extLst>
      <p:ext uri="{BB962C8B-B14F-4D97-AF65-F5344CB8AC3E}">
        <p14:creationId xmlns:p14="http://schemas.microsoft.com/office/powerpoint/2010/main" val="4764267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12"/>
          <p:cNvSpPr>
            <a:spLocks noChangeShapeType="1"/>
          </p:cNvSpPr>
          <p:nvPr/>
        </p:nvSpPr>
        <p:spPr bwMode="auto">
          <a:xfrm>
            <a:off x="0" y="59327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AutoShape 20"/>
          <p:cNvSpPr>
            <a:spLocks noChangeArrowheads="1"/>
          </p:cNvSpPr>
          <p:nvPr>
            <p:custDataLst>
              <p:tags r:id="rId1"/>
            </p:custDataLst>
          </p:nvPr>
        </p:nvSpPr>
        <p:spPr bwMode="gray">
          <a:xfrm>
            <a:off x="391884" y="-13243"/>
            <a:ext cx="8382000" cy="628761"/>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sz="1800"/>
          </a:p>
        </p:txBody>
      </p:sp>
      <p:sp>
        <p:nvSpPr>
          <p:cNvPr id="9" name="Text Box 5"/>
          <p:cNvSpPr txBox="1">
            <a:spLocks noChangeArrowheads="1"/>
          </p:cNvSpPr>
          <p:nvPr>
            <p:custDataLst>
              <p:tags r:id="rId2"/>
            </p:custDataLst>
          </p:nvPr>
        </p:nvSpPr>
        <p:spPr bwMode="auto">
          <a:xfrm>
            <a:off x="1175200" y="593276"/>
            <a:ext cx="7153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b="1" dirty="0" err="1">
                <a:solidFill>
                  <a:srgbClr val="FF0000"/>
                </a:solidFill>
                <a:latin typeface="Arial" charset="0"/>
                <a:cs typeface="Arial" charset="0"/>
              </a:rPr>
              <a:t>Tham</a:t>
            </a:r>
            <a:r>
              <a:rPr lang="en-US" altLang="en-US" b="1" dirty="0">
                <a:solidFill>
                  <a:srgbClr val="FF0000"/>
                </a:solidFill>
                <a:latin typeface="Arial" charset="0"/>
                <a:cs typeface="Arial" charset="0"/>
              </a:rPr>
              <a:t> </a:t>
            </a:r>
            <a:r>
              <a:rPr lang="en-US" altLang="en-US" b="1" dirty="0" err="1">
                <a:solidFill>
                  <a:srgbClr val="FF0000"/>
                </a:solidFill>
                <a:latin typeface="Arial" charset="0"/>
                <a:cs typeface="Arial" charset="0"/>
              </a:rPr>
              <a:t>quan</a:t>
            </a:r>
            <a:r>
              <a:rPr lang="en-US" altLang="en-US" b="1" dirty="0">
                <a:solidFill>
                  <a:srgbClr val="FF0000"/>
                </a:solidFill>
                <a:latin typeface="Arial" charset="0"/>
                <a:cs typeface="Arial" charset="0"/>
              </a:rPr>
              <a:t> </a:t>
            </a:r>
            <a:r>
              <a:rPr lang="en-US" altLang="en-US" b="1" dirty="0" err="1">
                <a:solidFill>
                  <a:srgbClr val="FF0000"/>
                </a:solidFill>
                <a:latin typeface="Arial" charset="0"/>
                <a:cs typeface="Arial" charset="0"/>
              </a:rPr>
              <a:t>truờng</a:t>
            </a:r>
            <a:r>
              <a:rPr lang="en-US" altLang="en-US" b="1" dirty="0">
                <a:solidFill>
                  <a:srgbClr val="FF0000"/>
                </a:solidFill>
                <a:latin typeface="Arial" charset="0"/>
                <a:cs typeface="Arial" charset="0"/>
              </a:rPr>
              <a:t>:</a:t>
            </a:r>
          </a:p>
        </p:txBody>
      </p:sp>
      <p:sp>
        <p:nvSpPr>
          <p:cNvPr id="4" name="Rectangle 3"/>
          <p:cNvSpPr/>
          <p:nvPr/>
        </p:nvSpPr>
        <p:spPr>
          <a:xfrm>
            <a:off x="1550643" y="39527"/>
            <a:ext cx="6064481" cy="523220"/>
          </a:xfrm>
          <a:prstGeom prst="rect">
            <a:avLst/>
          </a:prstGeom>
        </p:spPr>
        <p:txBody>
          <a:bodyPr wrap="none">
            <a:spAutoFit/>
          </a:bodyPr>
          <a:lstStyle/>
          <a:p>
            <a:pPr algn="ctr"/>
            <a:r>
              <a:rPr lang="en-US" sz="2800" b="1" dirty="0" err="1">
                <a:solidFill>
                  <a:schemeClr val="bg1"/>
                </a:solidFill>
                <a:latin typeface="Arial" pitchFamily="34" charset="0"/>
                <a:cs typeface="Arial" pitchFamily="34" charset="0"/>
              </a:rPr>
              <a:t>Giới</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thiệu</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về</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truờng</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học</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của</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mình</a:t>
            </a:r>
            <a:endParaRPr lang="en-US" sz="2800" b="1" dirty="0">
              <a:solidFill>
                <a:schemeClr val="bg1"/>
              </a:solidFill>
              <a:latin typeface="Arial" pitchFamily="34" charset="0"/>
              <a:cs typeface="Arial"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643" y="1267569"/>
            <a:ext cx="6064481" cy="4282457"/>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7305262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1281</TotalTime>
  <Words>746</Words>
  <Application>Microsoft Office PowerPoint</Application>
  <PresentationFormat>On-screen Show (16:10)</PresentationFormat>
  <Paragraphs>140</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Arial</vt:lpstr>
      <vt:lpstr>.VnTifani Heavy</vt:lpstr>
      <vt:lpstr>VNI-Thufap2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pc</cp:lastModifiedBy>
  <cp:revision>177</cp:revision>
  <dcterms:created xsi:type="dcterms:W3CDTF">2020-02-10T09:35:50Z</dcterms:created>
  <dcterms:modified xsi:type="dcterms:W3CDTF">2022-04-11T16:17:39Z</dcterms:modified>
</cp:coreProperties>
</file>