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24" r:id="rId4"/>
    <p:sldId id="471" r:id="rId5"/>
    <p:sldId id="533" r:id="rId6"/>
    <p:sldId id="472" r:id="rId7"/>
    <p:sldId id="532" r:id="rId8"/>
    <p:sldId id="535" r:id="rId9"/>
    <p:sldId id="554" r:id="rId10"/>
    <p:sldId id="555" r:id="rId11"/>
    <p:sldId id="556" r:id="rId12"/>
    <p:sldId id="536" r:id="rId13"/>
    <p:sldId id="538" r:id="rId14"/>
    <p:sldId id="485" r:id="rId15"/>
    <p:sldId id="534" r:id="rId16"/>
    <p:sldId id="270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30" r:id="rId31"/>
    <p:sldId id="53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178"/>
    <a:srgbClr val="F8D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0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11.wdp"/><Relationship Id="rId3" Type="http://schemas.openxmlformats.org/officeDocument/2006/relationships/image" Target="../media/image32.gif"/><Relationship Id="rId7" Type="http://schemas.microsoft.com/office/2007/relationships/hdphoto" Target="../media/hdphoto9.wdp"/><Relationship Id="rId12" Type="http://schemas.openxmlformats.org/officeDocument/2006/relationships/image" Target="../media/image36.png"/><Relationship Id="rId17" Type="http://schemas.microsoft.com/office/2007/relationships/hdphoto" Target="../media/hdphoto13.wdp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slide" Target="slide23.xml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13.wdp"/><Relationship Id="rId3" Type="http://schemas.openxmlformats.org/officeDocument/2006/relationships/image" Target="../media/image32.gif"/><Relationship Id="rId7" Type="http://schemas.microsoft.com/office/2007/relationships/hdphoto" Target="../media/hdphoto11.wdp"/><Relationship Id="rId12" Type="http://schemas.openxmlformats.org/officeDocument/2006/relationships/image" Target="../media/image38.png"/><Relationship Id="rId17" Type="http://schemas.microsoft.com/office/2007/relationships/hdphoto" Target="../media/hdphoto9.wdp"/><Relationship Id="rId2" Type="http://schemas.openxmlformats.org/officeDocument/2006/relationships/image" Target="../media/image3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microsoft.com/office/2007/relationships/hdphoto" Target="../media/hdphoto12.wdp"/><Relationship Id="rId5" Type="http://schemas.openxmlformats.org/officeDocument/2006/relationships/slide" Target="slide24.xml"/><Relationship Id="rId15" Type="http://schemas.microsoft.com/office/2007/relationships/hdphoto" Target="../media/hdphoto8.wdp"/><Relationship Id="rId10" Type="http://schemas.openxmlformats.org/officeDocument/2006/relationships/image" Target="../media/image37.png"/><Relationship Id="rId4" Type="http://schemas.openxmlformats.org/officeDocument/2006/relationships/slide" Target="slide19.xml"/><Relationship Id="rId9" Type="http://schemas.microsoft.com/office/2007/relationships/hdphoto" Target="../media/hdphoto14.wdp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8.wdp"/><Relationship Id="rId3" Type="http://schemas.openxmlformats.org/officeDocument/2006/relationships/image" Target="../media/image32.gif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microsoft.com/office/2007/relationships/hdphoto" Target="../media/hdphoto13.wdp"/><Relationship Id="rId5" Type="http://schemas.openxmlformats.org/officeDocument/2006/relationships/slide" Target="slide25.xml"/><Relationship Id="rId15" Type="http://schemas.microsoft.com/office/2007/relationships/hdphoto" Target="../media/hdphoto9.wdp"/><Relationship Id="rId10" Type="http://schemas.openxmlformats.org/officeDocument/2006/relationships/image" Target="../media/image38.png"/><Relationship Id="rId4" Type="http://schemas.openxmlformats.org/officeDocument/2006/relationships/slide" Target="slide20.xml"/><Relationship Id="rId9" Type="http://schemas.openxmlformats.org/officeDocument/2006/relationships/image" Target="../media/image42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8.wdp"/><Relationship Id="rId3" Type="http://schemas.openxmlformats.org/officeDocument/2006/relationships/image" Target="../media/image32.gif"/><Relationship Id="rId7" Type="http://schemas.microsoft.com/office/2007/relationships/hdphoto" Target="../media/hdphoto16.wdp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microsoft.com/office/2007/relationships/hdphoto" Target="../media/hdphoto13.wdp"/><Relationship Id="rId5" Type="http://schemas.openxmlformats.org/officeDocument/2006/relationships/slide" Target="slide26.xml"/><Relationship Id="rId15" Type="http://schemas.microsoft.com/office/2007/relationships/hdphoto" Target="../media/hdphoto9.wdp"/><Relationship Id="rId10" Type="http://schemas.openxmlformats.org/officeDocument/2006/relationships/image" Target="../media/image38.png"/><Relationship Id="rId4" Type="http://schemas.openxmlformats.org/officeDocument/2006/relationships/slide" Target="slide21.xml"/><Relationship Id="rId9" Type="http://schemas.microsoft.com/office/2007/relationships/hdphoto" Target="../media/hdphoto17.wdp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3.png"/><Relationship Id="rId3" Type="http://schemas.openxmlformats.org/officeDocument/2006/relationships/image" Target="../media/image32.gif"/><Relationship Id="rId7" Type="http://schemas.microsoft.com/office/2007/relationships/hdphoto" Target="../media/hdphoto18.wdp"/><Relationship Id="rId12" Type="http://schemas.microsoft.com/office/2007/relationships/hdphoto" Target="../media/hdphoto13.wdp"/><Relationship Id="rId2" Type="http://schemas.openxmlformats.org/officeDocument/2006/relationships/image" Target="../media/image3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38.png"/><Relationship Id="rId5" Type="http://schemas.openxmlformats.org/officeDocument/2006/relationships/slide" Target="slide27.xml"/><Relationship Id="rId15" Type="http://schemas.openxmlformats.org/officeDocument/2006/relationships/image" Target="../media/image34.png"/><Relationship Id="rId10" Type="http://schemas.openxmlformats.org/officeDocument/2006/relationships/image" Target="../media/image47.png"/><Relationship Id="rId4" Type="http://schemas.openxmlformats.org/officeDocument/2006/relationships/slide" Target="slide22.xml"/><Relationship Id="rId9" Type="http://schemas.microsoft.com/office/2007/relationships/hdphoto" Target="../media/hdphoto19.wdp"/><Relationship Id="rId1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4.png"/><Relationship Id="rId3" Type="http://schemas.openxmlformats.org/officeDocument/2006/relationships/image" Target="../media/image32.gif"/><Relationship Id="rId7" Type="http://schemas.microsoft.com/office/2007/relationships/hdphoto" Target="../media/hdphoto20.wdp"/><Relationship Id="rId12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33.png"/><Relationship Id="rId5" Type="http://schemas.openxmlformats.org/officeDocument/2006/relationships/slide" Target="slide29.xml"/><Relationship Id="rId10" Type="http://schemas.microsoft.com/office/2007/relationships/hdphoto" Target="../media/hdphoto13.wdp"/><Relationship Id="rId4" Type="http://schemas.openxmlformats.org/officeDocument/2006/relationships/slide" Target="slide28.xml"/><Relationship Id="rId9" Type="http://schemas.openxmlformats.org/officeDocument/2006/relationships/image" Target="../media/image38.png"/><Relationship Id="rId1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1.png"/><Relationship Id="rId7" Type="http://schemas.microsoft.com/office/2007/relationships/hdphoto" Target="../media/hdphoto22.wdp"/><Relationship Id="rId12" Type="http://schemas.openxmlformats.org/officeDocument/2006/relationships/slide" Target="slide3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microsoft.com/office/2007/relationships/hdphoto" Target="../media/hdphoto21.wdp"/><Relationship Id="rId5" Type="http://schemas.openxmlformats.org/officeDocument/2006/relationships/image" Target="../media/image52.jpeg"/><Relationship Id="rId10" Type="http://schemas.openxmlformats.org/officeDocument/2006/relationships/image" Target="../media/image51.png"/><Relationship Id="rId4" Type="http://schemas.openxmlformats.org/officeDocument/2006/relationships/image" Target="../media/image32.gif"/><Relationship Id="rId9" Type="http://schemas.microsoft.com/office/2007/relationships/hdphoto" Target="../media/hdphoto2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Ngắn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791" y="1724908"/>
            <a:ext cx="4407003" cy="305837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42123" y="683200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66191" y="1396817"/>
            <a:ext cx="1039693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2101CFC-E5B2-4E32-BF59-04DA652CDA69}"/>
              </a:ext>
            </a:extLst>
          </p:cNvPr>
          <p:cNvSpPr txBox="1"/>
          <p:nvPr/>
        </p:nvSpPr>
        <p:spPr>
          <a:xfrm>
            <a:off x="1603513" y="4943259"/>
            <a:ext cx="960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B8FFDA4-6048-4E73-AE08-04333D8FA855}"/>
              </a:ext>
            </a:extLst>
          </p:cNvPr>
          <p:cNvSpPr txBox="1"/>
          <p:nvPr/>
        </p:nvSpPr>
        <p:spPr>
          <a:xfrm>
            <a:off x="1603512" y="5651580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773" y="1467941"/>
            <a:ext cx="3214989" cy="316313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538835" y="593123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468931" y="761029"/>
            <a:ext cx="1065981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9C39717-2AB3-4629-BD6B-9198AF1A68FC}"/>
              </a:ext>
            </a:extLst>
          </p:cNvPr>
          <p:cNvSpPr txBox="1"/>
          <p:nvPr/>
        </p:nvSpPr>
        <p:spPr>
          <a:xfrm>
            <a:off x="1560203" y="4968827"/>
            <a:ext cx="914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0158B2A4-32CC-4E51-B9DE-9106DA26C18C}"/>
              </a:ext>
            </a:extLst>
          </p:cNvPr>
          <p:cNvSpPr txBox="1"/>
          <p:nvPr/>
        </p:nvSpPr>
        <p:spPr>
          <a:xfrm>
            <a:off x="1560203" y="5677148"/>
            <a:ext cx="95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A42EECB-7F8F-41E2-8364-EBC09D8E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662" y="1897790"/>
            <a:ext cx="7686675" cy="34956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7001A-7A3A-4000-9A17-F7C693B5B8B5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5C55D6ED-28EC-4322-8E53-06538B135C4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81A81BD-9BBD-40FE-A24B-4F1A0726152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2E63F2A-B03C-489A-9B10-89A3BA3211AC}"/>
              </a:ext>
            </a:extLst>
          </p:cNvPr>
          <p:cNvSpPr/>
          <p:nvPr/>
        </p:nvSpPr>
        <p:spPr>
          <a:xfrm>
            <a:off x="2015281" y="83651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váy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Chiếc váy nào ngắn nhất?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99FEAB1-5C9C-4960-B3A2-A5582C208CDB}"/>
              </a:ext>
            </a:extLst>
          </p:cNvPr>
          <p:cNvSpPr txBox="1"/>
          <p:nvPr/>
        </p:nvSpPr>
        <p:spPr>
          <a:xfrm>
            <a:off x="2620162" y="5366038"/>
            <a:ext cx="768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18E4395-C1C5-4141-AE38-5F4C7BA653DD}"/>
              </a:ext>
            </a:extLst>
          </p:cNvPr>
          <p:cNvSpPr txBox="1"/>
          <p:nvPr/>
        </p:nvSpPr>
        <p:spPr>
          <a:xfrm>
            <a:off x="2620163" y="5957027"/>
            <a:ext cx="801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thẫm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725741-B5FB-45BA-84DA-DAC1EA41DD62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CC4B7BAC-8B66-4380-8663-45A7C1DAA34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50AC531-227D-47B0-B740-B501EE8B0F63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9896E5E-9B6F-4A36-84D1-C83BE1FB5F0D}"/>
              </a:ext>
            </a:extLst>
          </p:cNvPr>
          <p:cNvSpPr/>
          <p:nvPr/>
        </p:nvSpPr>
        <p:spPr>
          <a:xfrm>
            <a:off x="1922516" y="853579"/>
            <a:ext cx="913341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cao hơn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3B387A-5C77-4B4B-87E8-85FF08200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349" y="1939187"/>
            <a:ext cx="4845124" cy="291604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D5B6DE6-4BDE-4BB1-9BE5-EFC1A2E55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253" y="1432071"/>
            <a:ext cx="4257675" cy="3505200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21B2E94-D959-4D7E-BE08-D3929D39F447}"/>
              </a:ext>
            </a:extLst>
          </p:cNvPr>
          <p:cNvCxnSpPr/>
          <p:nvPr/>
        </p:nvCxnSpPr>
        <p:spPr>
          <a:xfrm>
            <a:off x="6400799" y="216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7D20363B-B282-48A9-A66C-535027E3EE39}"/>
              </a:ext>
            </a:extLst>
          </p:cNvPr>
          <p:cNvSpPr txBox="1"/>
          <p:nvPr/>
        </p:nvSpPr>
        <p:spPr>
          <a:xfrm>
            <a:off x="1901929" y="521477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96EC718-86BA-4B07-B8E7-542F44481176}"/>
              </a:ext>
            </a:extLst>
          </p:cNvPr>
          <p:cNvSpPr txBox="1"/>
          <p:nvPr/>
        </p:nvSpPr>
        <p:spPr>
          <a:xfrm>
            <a:off x="1901929" y="5929760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C2253956-D838-4118-B7E6-565BF9722FEE}"/>
              </a:ext>
            </a:extLst>
          </p:cNvPr>
          <p:cNvSpPr txBox="1"/>
          <p:nvPr/>
        </p:nvSpPr>
        <p:spPr>
          <a:xfrm>
            <a:off x="6400799" y="5188473"/>
            <a:ext cx="579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hươu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cổ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09CB14C-FE7A-4C48-83DB-BF2EEF738E74}"/>
              </a:ext>
            </a:extLst>
          </p:cNvPr>
          <p:cNvSpPr txBox="1"/>
          <p:nvPr/>
        </p:nvSpPr>
        <p:spPr>
          <a:xfrm>
            <a:off x="6400799" y="5870660"/>
            <a:ext cx="51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điểu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38418DDE-0637-4D0A-8E33-37697318FF23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3" name="Sun 5">
              <a:extLst>
                <a:ext uri="{FF2B5EF4-FFF2-40B4-BE49-F238E27FC236}">
                  <a16:creationId xmlns:a16="http://schemas.microsoft.com/office/drawing/2014/main" id="{C9184C0F-57BC-4EDC-8857-E037DCA2DFA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6B7C643C-96B8-4B4C-8743-DB7C29AE96EB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463A448-70CB-4912-9176-17B90495A82A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Ai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Sóng 23">
            <a:extLst>
              <a:ext uri="{FF2B5EF4-FFF2-40B4-BE49-F238E27FC236}">
                <a16:creationId xmlns:a16="http://schemas.microsoft.com/office/drawing/2014/main" id="{866FC4F1-951B-4C8F-B0E6-DBF71C70425F}"/>
              </a:ext>
            </a:extLst>
          </p:cNvPr>
          <p:cNvSpPr/>
          <p:nvPr/>
        </p:nvSpPr>
        <p:spPr>
          <a:xfrm>
            <a:off x="1984111" y="3855006"/>
            <a:ext cx="8253453" cy="937052"/>
          </a:xfrm>
          <a:prstGeom prst="wave">
            <a:avLst/>
          </a:prstGeom>
          <a:solidFill>
            <a:srgbClr val="D8A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1259D91-83D4-40C8-A6F4-B17612817997}"/>
              </a:ext>
            </a:extLst>
          </p:cNvPr>
          <p:cNvGrpSpPr/>
          <p:nvPr/>
        </p:nvGrpSpPr>
        <p:grpSpPr>
          <a:xfrm>
            <a:off x="2391743" y="1467941"/>
            <a:ext cx="1850810" cy="3700893"/>
            <a:chOff x="2333263" y="1885734"/>
            <a:chExt cx="1850810" cy="37008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14801D7-BF2F-42DC-A55F-EFF0F0340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6296" l="2335" r="21530">
                          <a14:foregroundMark x1="9728" y1="96296" x2="10895" y2="93210"/>
                          <a14:foregroundMark x1="11025" y1="87037" x2="10376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31"/>
            <a:stretch/>
          </p:blipFill>
          <p:spPr>
            <a:xfrm>
              <a:off x="2423600" y="1885734"/>
              <a:ext cx="1760473" cy="3086531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88A0C9CD-129B-4C0E-B7D5-6C52BAB36F43}"/>
                </a:ext>
              </a:extLst>
            </p:cNvPr>
            <p:cNvSpPr/>
            <p:nvPr/>
          </p:nvSpPr>
          <p:spPr>
            <a:xfrm>
              <a:off x="2333263" y="4972265"/>
              <a:ext cx="185080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Cô Lan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113E1D6-EEDF-4DAB-9693-8C9E6A26E8D3}"/>
              </a:ext>
            </a:extLst>
          </p:cNvPr>
          <p:cNvGrpSpPr/>
          <p:nvPr/>
        </p:nvGrpSpPr>
        <p:grpSpPr>
          <a:xfrm>
            <a:off x="4462715" y="1467941"/>
            <a:ext cx="2110037" cy="3711918"/>
            <a:chOff x="4478259" y="1885734"/>
            <a:chExt cx="2110037" cy="3711918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A7CA7DB6-6B74-460B-8C6D-353CBE82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0" r="45095"/>
            <a:stretch/>
          </p:blipFill>
          <p:spPr>
            <a:xfrm>
              <a:off x="4987636" y="1885734"/>
              <a:ext cx="1468582" cy="3086531"/>
            </a:xfrm>
            <a:prstGeom prst="rect">
              <a:avLst/>
            </a:prstGeom>
          </p:spPr>
        </p:pic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279B7F7F-48E7-484E-98AC-C56EB047A0D5}"/>
                </a:ext>
              </a:extLst>
            </p:cNvPr>
            <p:cNvSpPr/>
            <p:nvPr/>
          </p:nvSpPr>
          <p:spPr>
            <a:xfrm>
              <a:off x="4478259" y="4983290"/>
              <a:ext cx="211003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Chú Nam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4BD8AB5-B2D8-4B12-8B0B-5C1D7E70023D}"/>
              </a:ext>
            </a:extLst>
          </p:cNvPr>
          <p:cNvGrpSpPr/>
          <p:nvPr/>
        </p:nvGrpSpPr>
        <p:grpSpPr>
          <a:xfrm>
            <a:off x="6607672" y="1513766"/>
            <a:ext cx="1853107" cy="3700893"/>
            <a:chOff x="6607672" y="1885734"/>
            <a:chExt cx="1853107" cy="370089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7EDAAEC-C820-48E1-BA74-41FDC76FE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66" r="23039"/>
            <a:stretch/>
          </p:blipFill>
          <p:spPr>
            <a:xfrm>
              <a:off x="6607672" y="1885734"/>
              <a:ext cx="1468583" cy="3086531"/>
            </a:xfrm>
            <a:prstGeom prst="rect">
              <a:avLst/>
            </a:prstGeom>
          </p:spPr>
        </p:pic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F5FF223E-EB75-4AB8-983A-BD00398E22AF}"/>
                </a:ext>
              </a:extLst>
            </p:cNvPr>
            <p:cNvSpPr/>
            <p:nvPr/>
          </p:nvSpPr>
          <p:spPr>
            <a:xfrm>
              <a:off x="7108327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Linh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CD187706-E0D6-474A-92E9-F00EA22B1B58}"/>
              </a:ext>
            </a:extLst>
          </p:cNvPr>
          <p:cNvGrpSpPr/>
          <p:nvPr/>
        </p:nvGrpSpPr>
        <p:grpSpPr>
          <a:xfrm>
            <a:off x="8551116" y="1513766"/>
            <a:ext cx="1686448" cy="3700893"/>
            <a:chOff x="8617526" y="1885734"/>
            <a:chExt cx="1686448" cy="3700893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4DCB1709-7E52-4DC4-9D1A-28845B52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3827" l="85863" r="98314">
                          <a14:foregroundMark x1="91569" y1="91975" x2="91569" y2="91975"/>
                          <a14:foregroundMark x1="94034" y1="93827" x2="94034" y2="93827"/>
                          <a14:foregroundMark x1="94682" y1="91358" x2="94682" y2="92593"/>
                          <a14:foregroundMark x1="94682" y1="88889" x2="94682" y2="91358"/>
                          <a14:backgroundMark x1="93256" y1="91358" x2="93256" y2="91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1"/>
            <a:stretch/>
          </p:blipFill>
          <p:spPr>
            <a:xfrm>
              <a:off x="8617526" y="1885734"/>
              <a:ext cx="1150873" cy="3086531"/>
            </a:xfrm>
            <a:prstGeom prst="rect">
              <a:avLst/>
            </a:prstGeom>
          </p:spPr>
        </p:pic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D97D10BC-2B0B-4FDA-A4EA-B7D2802D440C}"/>
                </a:ext>
              </a:extLst>
            </p:cNvPr>
            <p:cNvSpPr/>
            <p:nvPr/>
          </p:nvSpPr>
          <p:spPr>
            <a:xfrm>
              <a:off x="8951522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Tú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D523A139-0F5E-412A-8951-1F34669750EE}"/>
              </a:ext>
            </a:extLst>
          </p:cNvPr>
          <p:cNvSpPr txBox="1"/>
          <p:nvPr/>
        </p:nvSpPr>
        <p:spPr>
          <a:xfrm>
            <a:off x="3739782" y="527573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Nam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466B9FD-DF64-445F-B3BC-CAF7EDEDEBE8}"/>
              </a:ext>
            </a:extLst>
          </p:cNvPr>
          <p:cNvSpPr txBox="1"/>
          <p:nvPr/>
        </p:nvSpPr>
        <p:spPr>
          <a:xfrm>
            <a:off x="3739782" y="6004421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9F3430-66C0-4FB9-AD35-54B8CF1A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4"/>
            <a:ext cx="12192000" cy="6359236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8753476" y="5661248"/>
            <a:ext cx="1735013" cy="1162632"/>
            <a:chOff x="6876840" y="4393853"/>
            <a:chExt cx="1914525" cy="1195387"/>
          </a:xfrm>
        </p:grpSpPr>
        <p:pic>
          <p:nvPicPr>
            <p:cNvPr id="3" name="Picture 2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>
              <a:hlinkClick r:id="" action="ppaction://hlinkshowjump?jump=nextslide"/>
            </p:cNvPr>
            <p:cNvSpPr txBox="1"/>
            <p:nvPr/>
          </p:nvSpPr>
          <p:spPr>
            <a:xfrm>
              <a:off x="7103746" y="4754210"/>
              <a:ext cx="1460710" cy="47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b="1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Bắt đầu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BCEBA98-B536-456A-8B79-C45C97228C07}"/>
              </a:ext>
            </a:extLst>
          </p:cNvPr>
          <p:cNvSpPr/>
          <p:nvPr/>
        </p:nvSpPr>
        <p:spPr>
          <a:xfrm>
            <a:off x="4108174" y="3688321"/>
            <a:ext cx="4545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ĐI TÌM KHO BÁU</a:t>
            </a:r>
          </a:p>
        </p:txBody>
      </p:sp>
    </p:spTree>
    <p:extLst>
      <p:ext uri="{BB962C8B-B14F-4D97-AF65-F5344CB8AC3E}">
        <p14:creationId xmlns:p14="http://schemas.microsoft.com/office/powerpoint/2010/main" val="39821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B2DAED-9069-421A-9A25-CDEC39FD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3"/>
            <a:ext cx="12192001" cy="6452755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CABF4540-337D-4459-B1D5-3F636313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302836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1 Conector recto de flecha">
            <a:extLst>
              <a:ext uri="{FF2B5EF4-FFF2-40B4-BE49-F238E27FC236}">
                <a16:creationId xmlns:a16="http://schemas.microsoft.com/office/drawing/2014/main" id="{0E5D68A6-1C5F-4CD2-9355-66E1D7E41F5A}"/>
              </a:ext>
            </a:extLst>
          </p:cNvPr>
          <p:cNvCxnSpPr>
            <a:cxnSpLocks/>
          </p:cNvCxnSpPr>
          <p:nvPr/>
        </p:nvCxnSpPr>
        <p:spPr>
          <a:xfrm flipH="1" flipV="1">
            <a:off x="2783632" y="2636912"/>
            <a:ext cx="3312368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Conector recto de flecha">
            <a:extLst>
              <a:ext uri="{FF2B5EF4-FFF2-40B4-BE49-F238E27FC236}">
                <a16:creationId xmlns:a16="http://schemas.microsoft.com/office/drawing/2014/main" id="{345F14E0-16DE-40D7-A125-098D9258F9AF}"/>
              </a:ext>
            </a:extLst>
          </p:cNvPr>
          <p:cNvCxnSpPr>
            <a:cxnSpLocks/>
          </p:cNvCxnSpPr>
          <p:nvPr/>
        </p:nvCxnSpPr>
        <p:spPr>
          <a:xfrm flipV="1">
            <a:off x="6384032" y="2636912"/>
            <a:ext cx="1369454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3 Imagen">
            <a:extLst>
              <a:ext uri="{FF2B5EF4-FFF2-40B4-BE49-F238E27FC236}">
                <a16:creationId xmlns:a16="http://schemas.microsoft.com/office/drawing/2014/main" id="{55E73345-9F94-4DAD-9E68-A7CF45768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4B3A48D5-2573-4B65-B21E-D1EBBCE378C5}"/>
              </a:ext>
            </a:extLst>
          </p:cNvPr>
          <p:cNvSpPr/>
          <p:nvPr/>
        </p:nvSpPr>
        <p:spPr>
          <a:xfrm>
            <a:off x="4610918" y="4953433"/>
            <a:ext cx="383943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cây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lớn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7 Imagen">
            <a:extLst>
              <a:ext uri="{FF2B5EF4-FFF2-40B4-BE49-F238E27FC236}">
                <a16:creationId xmlns:a16="http://schemas.microsoft.com/office/drawing/2014/main" id="{3C5D9984-CD67-4A43-9A50-0B4D11A0A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0671" y="3868785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5 Elipse">
            <a:hlinkClick r:id="rId8" action="ppaction://hlinksldjump"/>
            <a:extLst>
              <a:ext uri="{FF2B5EF4-FFF2-40B4-BE49-F238E27FC236}">
                <a16:creationId xmlns:a16="http://schemas.microsoft.com/office/drawing/2014/main" id="{800E4A33-16F2-44F4-8E56-00FA50D68456}"/>
              </a:ext>
            </a:extLst>
          </p:cNvPr>
          <p:cNvSpPr/>
          <p:nvPr/>
        </p:nvSpPr>
        <p:spPr>
          <a:xfrm>
            <a:off x="2157216" y="1543385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8 Elipse">
            <a:hlinkClick r:id="rId9" action="ppaction://hlinksldjump"/>
            <a:extLst>
              <a:ext uri="{FF2B5EF4-FFF2-40B4-BE49-F238E27FC236}">
                <a16:creationId xmlns:a16="http://schemas.microsoft.com/office/drawing/2014/main" id="{A3A816B7-F88A-4A59-B15E-2C9ABFC97285}"/>
              </a:ext>
            </a:extLst>
          </p:cNvPr>
          <p:cNvSpPr/>
          <p:nvPr/>
        </p:nvSpPr>
        <p:spPr>
          <a:xfrm>
            <a:off x="7348524" y="1542996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1FC4E577-FD64-4C20-8929-CA5BEBC9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2886436" y="87293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892098C4-90A1-4B1A-B13D-AB379B724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4447655" y="707170"/>
            <a:ext cx="1287857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AD85305F-3749-42FC-958D-DAB71697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081152" y="206945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E92CA28E-5A85-461F-B10D-79A717EFB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8656075" y="1439033"/>
            <a:ext cx="824301" cy="14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E352AF5A-0395-44F8-BBAD-192E1B1C6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137423" y="178701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21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AB1332F1-93C2-4DB0-AA35-3866847F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510"/>
            <a:ext cx="12316691" cy="6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17 Conector recto de flecha">
            <a:extLst>
              <a:ext uri="{FF2B5EF4-FFF2-40B4-BE49-F238E27FC236}">
                <a16:creationId xmlns:a16="http://schemas.microsoft.com/office/drawing/2014/main" id="{D61DE665-858B-4DCE-AF26-9A03F9951876}"/>
              </a:ext>
            </a:extLst>
          </p:cNvPr>
          <p:cNvCxnSpPr>
            <a:cxnSpLocks/>
          </p:cNvCxnSpPr>
          <p:nvPr/>
        </p:nvCxnSpPr>
        <p:spPr>
          <a:xfrm flipH="1" flipV="1">
            <a:off x="4815666" y="3110227"/>
            <a:ext cx="1280334" cy="285290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0 Conector recto de flecha">
            <a:extLst>
              <a:ext uri="{FF2B5EF4-FFF2-40B4-BE49-F238E27FC236}">
                <a16:creationId xmlns:a16="http://schemas.microsoft.com/office/drawing/2014/main" id="{A8A1DC26-49C3-4B95-AFEA-8E6A20FBD6C2}"/>
              </a:ext>
            </a:extLst>
          </p:cNvPr>
          <p:cNvCxnSpPr>
            <a:cxnSpLocks/>
          </p:cNvCxnSpPr>
          <p:nvPr/>
        </p:nvCxnSpPr>
        <p:spPr>
          <a:xfrm flipV="1">
            <a:off x="6573936" y="3088753"/>
            <a:ext cx="1702886" cy="287438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 Llamada rectangular redondeada">
            <a:extLst>
              <a:ext uri="{FF2B5EF4-FFF2-40B4-BE49-F238E27FC236}">
                <a16:creationId xmlns:a16="http://schemas.microsoft.com/office/drawing/2014/main" id="{B0A24ABB-3FFA-4D5D-A302-43C6405D2D95}"/>
              </a:ext>
            </a:extLst>
          </p:cNvPr>
          <p:cNvSpPr/>
          <p:nvPr/>
        </p:nvSpPr>
        <p:spPr>
          <a:xfrm>
            <a:off x="4492226" y="4975077"/>
            <a:ext cx="3971155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 đến cây cọ thấp hơn giữa những tảng đá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A30E246F-716F-4C2E-BC9A-1CD385A54A85}"/>
              </a:ext>
            </a:extLst>
          </p:cNvPr>
          <p:cNvSpPr/>
          <p:nvPr/>
        </p:nvSpPr>
        <p:spPr>
          <a:xfrm>
            <a:off x="6573936" y="1696212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BB9FEE5D-E5DB-444C-91E6-BC37681F04B1}"/>
              </a:ext>
            </a:extLst>
          </p:cNvPr>
          <p:cNvSpPr/>
          <p:nvPr/>
        </p:nvSpPr>
        <p:spPr>
          <a:xfrm>
            <a:off x="3116702" y="170224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0ED733A6-BA91-4B10-99D2-0618F1FA8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3888027" y="202496"/>
            <a:ext cx="1463553" cy="2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454C4877-B2A2-47CE-9CF8-ED199253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7617242" y="1024112"/>
            <a:ext cx="1085298" cy="19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C012710-CA49-43A9-A0C1-0FEDEAA6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3939125" y="2124031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FF79D88-AAD0-4A06-B872-71A9BA74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4936769" y="2102558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10BC3F8-7773-47F3-8F78-7B67CFE8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7400281" y="2099783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D365AD6C-D496-4998-8613-2BB99C3C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397925" y="207831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54832088-B0DC-4A70-96C6-FC75AE679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213257" y="1287446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2 Imagen">
            <a:extLst>
              <a:ext uri="{FF2B5EF4-FFF2-40B4-BE49-F238E27FC236}">
                <a16:creationId xmlns:a16="http://schemas.microsoft.com/office/drawing/2014/main" id="{3E2364F3-604D-4487-9538-C42061539B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46911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23 Imagen">
            <a:extLst>
              <a:ext uri="{FF2B5EF4-FFF2-40B4-BE49-F238E27FC236}">
                <a16:creationId xmlns:a16="http://schemas.microsoft.com/office/drawing/2014/main" id="{110ABB80-BC5B-4BBD-8805-6EB417C3EA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98948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0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B785F1AB-57E5-4517-B74C-3DB7C96A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192000" cy="6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72F225D0-2552-40BC-936A-753E9295CF07}"/>
              </a:ext>
            </a:extLst>
          </p:cNvPr>
          <p:cNvCxnSpPr/>
          <p:nvPr/>
        </p:nvCxnSpPr>
        <p:spPr>
          <a:xfrm flipH="1" flipV="1">
            <a:off x="5424083" y="2797450"/>
            <a:ext cx="727954" cy="324036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51BFD395-76C9-4077-9EFE-2693C535AA91}"/>
              </a:ext>
            </a:extLst>
          </p:cNvPr>
          <p:cNvCxnSpPr>
            <a:cxnSpLocks/>
          </p:cNvCxnSpPr>
          <p:nvPr/>
        </p:nvCxnSpPr>
        <p:spPr>
          <a:xfrm flipV="1">
            <a:off x="6446090" y="3051270"/>
            <a:ext cx="2610064" cy="298654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D3E9E8B6-602A-41DB-90A2-C787286CC4FF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chòi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BE00D6BA-CD8C-4B49-841F-1B3090F4C13B}"/>
              </a:ext>
            </a:extLst>
          </p:cNvPr>
          <p:cNvSpPr/>
          <p:nvPr/>
        </p:nvSpPr>
        <p:spPr>
          <a:xfrm>
            <a:off x="2279576" y="153437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DC0F6342-5FA5-447E-B66D-83131E3908AF}"/>
              </a:ext>
            </a:extLst>
          </p:cNvPr>
          <p:cNvSpPr/>
          <p:nvPr/>
        </p:nvSpPr>
        <p:spPr>
          <a:xfrm>
            <a:off x="6180027" y="1466948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7" descr="Catarata">
            <a:extLst>
              <a:ext uri="{FF2B5EF4-FFF2-40B4-BE49-F238E27FC236}">
                <a16:creationId xmlns:a16="http://schemas.microsoft.com/office/drawing/2014/main" id="{06DFE0D7-7277-4135-81A4-D7017B67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638704"/>
            <a:ext cx="2450755" cy="228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34759C-2FD9-465C-BA26-E293F288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720" y="1966492"/>
            <a:ext cx="1044097" cy="1084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Lago">
            <a:extLst>
              <a:ext uri="{FF2B5EF4-FFF2-40B4-BE49-F238E27FC236}">
                <a16:creationId xmlns:a16="http://schemas.microsoft.com/office/drawing/2014/main" id="{4DCB1F09-6F20-43F4-9901-7AC8BFCD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50" y="638705"/>
            <a:ext cx="2929508" cy="201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9B5C5F5-B969-48B4-9F57-A4585264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1796" y="1343891"/>
            <a:ext cx="1272636" cy="1629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F7901F0E-9AAB-43F6-BE9C-566E82BC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428104" y="1765098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9 Imagen">
            <a:extLst>
              <a:ext uri="{FF2B5EF4-FFF2-40B4-BE49-F238E27FC236}">
                <a16:creationId xmlns:a16="http://schemas.microsoft.com/office/drawing/2014/main" id="{06CEAE11-1EDC-4CD2-A000-AF745E618E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1 Imagen">
            <a:extLst>
              <a:ext uri="{FF2B5EF4-FFF2-40B4-BE49-F238E27FC236}">
                <a16:creationId xmlns:a16="http://schemas.microsoft.com/office/drawing/2014/main" id="{FC8F9291-7696-4D8A-B95A-3711D5873F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9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DD833F3D-9F6A-4D18-92D2-18E8FB0B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37"/>
            <a:ext cx="12192000" cy="66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E6DC0D80-FC5E-46B7-8504-8F875B8E6B81}"/>
              </a:ext>
            </a:extLst>
          </p:cNvPr>
          <p:cNvSpPr/>
          <p:nvPr/>
        </p:nvSpPr>
        <p:spPr>
          <a:xfrm>
            <a:off x="2639616" y="154973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CF26BD67-D969-451C-ACC5-FC87B3D2AA2C}"/>
              </a:ext>
            </a:extLst>
          </p:cNvPr>
          <p:cNvSpPr/>
          <p:nvPr/>
        </p:nvSpPr>
        <p:spPr>
          <a:xfrm>
            <a:off x="6438204" y="162123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id="{C4EC9F02-BCD2-422A-B9A5-A9D1EEF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908720"/>
            <a:ext cx="1611699" cy="22532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id="{9B3BA97F-E5F9-4843-8916-250901A39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b="38485"/>
          <a:stretch/>
        </p:blipFill>
        <p:spPr bwMode="auto">
          <a:xfrm>
            <a:off x="3812200" y="443364"/>
            <a:ext cx="1542694" cy="7694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id="{07037210-37EE-4299-A140-43AFA446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28" y="1637412"/>
            <a:ext cx="1032793" cy="144390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id="{DCBAB7EC-5891-478F-A907-4E0DB318D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1" b="1520"/>
          <a:stretch/>
        </p:blipFill>
        <p:spPr bwMode="auto">
          <a:xfrm rot="1116872">
            <a:off x="7715321" y="2271286"/>
            <a:ext cx="1542694" cy="1231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0524CF41-DC39-430B-B8C3-51F0C598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525878" y="1227831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5 Conector recto de flecha">
            <a:extLst>
              <a:ext uri="{FF2B5EF4-FFF2-40B4-BE49-F238E27FC236}">
                <a16:creationId xmlns:a16="http://schemas.microsoft.com/office/drawing/2014/main" id="{DFF71A1A-0FF3-4E07-85C3-AC6F4D0823EE}"/>
              </a:ext>
            </a:extLst>
          </p:cNvPr>
          <p:cNvCxnSpPr>
            <a:cxnSpLocks/>
          </p:cNvCxnSpPr>
          <p:nvPr/>
        </p:nvCxnSpPr>
        <p:spPr>
          <a:xfrm flipH="1" flipV="1">
            <a:off x="4493988" y="3081318"/>
            <a:ext cx="1602012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9 Conector recto de flecha">
            <a:extLst>
              <a:ext uri="{FF2B5EF4-FFF2-40B4-BE49-F238E27FC236}">
                <a16:creationId xmlns:a16="http://schemas.microsoft.com/office/drawing/2014/main" id="{FA16CC71-B4F3-4E3F-AFE6-57470C87EFB5}"/>
              </a:ext>
            </a:extLst>
          </p:cNvPr>
          <p:cNvCxnSpPr>
            <a:cxnSpLocks/>
          </p:cNvCxnSpPr>
          <p:nvPr/>
        </p:nvCxnSpPr>
        <p:spPr>
          <a:xfrm flipV="1">
            <a:off x="6438204" y="3161970"/>
            <a:ext cx="1715724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Llamada rectangular redondeada">
            <a:extLst>
              <a:ext uri="{FF2B5EF4-FFF2-40B4-BE49-F238E27FC236}">
                <a16:creationId xmlns:a16="http://schemas.microsoft.com/office/drawing/2014/main" id="{58932621-57E4-405E-99C0-EBB184F40583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25 Imagen">
            <a:extLst>
              <a:ext uri="{FF2B5EF4-FFF2-40B4-BE49-F238E27FC236}">
                <a16:creationId xmlns:a16="http://schemas.microsoft.com/office/drawing/2014/main" id="{43ADE783-30E3-482E-A377-7DEDAA85B7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6 Imagen">
            <a:extLst>
              <a:ext uri="{FF2B5EF4-FFF2-40B4-BE49-F238E27FC236}">
                <a16:creationId xmlns:a16="http://schemas.microsoft.com/office/drawing/2014/main" id="{15245853-C704-4992-A846-170B81778B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9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3520652A-84C2-4AD8-83A8-A5CB5D7C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82"/>
            <a:ext cx="12191999" cy="64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3 Conector recto de flecha">
            <a:extLst>
              <a:ext uri="{FF2B5EF4-FFF2-40B4-BE49-F238E27FC236}">
                <a16:creationId xmlns:a16="http://schemas.microsoft.com/office/drawing/2014/main" id="{C04F9041-CFC0-49A8-B061-14BCC6C3BBAF}"/>
              </a:ext>
            </a:extLst>
          </p:cNvPr>
          <p:cNvCxnSpPr>
            <a:cxnSpLocks/>
          </p:cNvCxnSpPr>
          <p:nvPr/>
        </p:nvCxnSpPr>
        <p:spPr>
          <a:xfrm flipH="1" flipV="1">
            <a:off x="4997984" y="2981386"/>
            <a:ext cx="1098016" cy="303990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4 Conector recto de flecha">
            <a:extLst>
              <a:ext uri="{FF2B5EF4-FFF2-40B4-BE49-F238E27FC236}">
                <a16:creationId xmlns:a16="http://schemas.microsoft.com/office/drawing/2014/main" id="{DACAC69D-E54D-4328-A964-D625A7A42988}"/>
              </a:ext>
            </a:extLst>
          </p:cNvPr>
          <p:cNvCxnSpPr>
            <a:cxnSpLocks/>
          </p:cNvCxnSpPr>
          <p:nvPr/>
        </p:nvCxnSpPr>
        <p:spPr>
          <a:xfrm flipV="1">
            <a:off x="6599996" y="2981386"/>
            <a:ext cx="1835834" cy="292494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ECCE53EF-F1B3-4411-8748-594CA5814C4C}"/>
              </a:ext>
            </a:extLst>
          </p:cNvPr>
          <p:cNvSpPr/>
          <p:nvPr/>
        </p:nvSpPr>
        <p:spPr>
          <a:xfrm>
            <a:off x="4833722" y="4941168"/>
            <a:ext cx="360040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8329F278-5DCE-4A58-8612-1ABB6066423E}"/>
              </a:ext>
            </a:extLst>
          </p:cNvPr>
          <p:cNvSpPr/>
          <p:nvPr/>
        </p:nvSpPr>
        <p:spPr>
          <a:xfrm>
            <a:off x="6683185" y="175965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6C5F9949-4623-408C-AD74-EADA08ADFFA5}"/>
              </a:ext>
            </a:extLst>
          </p:cNvPr>
          <p:cNvSpPr/>
          <p:nvPr/>
        </p:nvSpPr>
        <p:spPr>
          <a:xfrm>
            <a:off x="3071664" y="175498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id="{8DE4C6B2-79CD-415C-ABD1-EF3E3974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605322"/>
            <a:ext cx="2124447" cy="23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id="{47BAD271-B5E5-451F-A17A-06E9F05B2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9" b="88192" l="54381" r="98887">
                        <a14:foregroundMark x1="85675" y1="54244" x2="85535" y2="56642"/>
                        <a14:foregroundMark x1="74270" y1="66790" x2="74270" y2="66790"/>
                        <a14:foregroundMark x1="74965" y1="65498" x2="74965" y2="65498"/>
                        <a14:foregroundMark x1="76495" y1="61255" x2="76495" y2="61255"/>
                        <a14:foregroundMark x1="74965" y1="62546" x2="74965" y2="62546"/>
                        <a14:foregroundMark x1="78164" y1="56642" x2="78164" y2="56642"/>
                        <a14:foregroundMark x1="77051" y1="59041" x2="77051" y2="59041"/>
                        <a14:backgroundMark x1="82754" y1="80812" x2="82754" y2="80812"/>
                        <a14:backgroundMark x1="68150" y1="73985" x2="68150" y2="73985"/>
                        <a14:backgroundMark x1="63143" y1="77306" x2="63143" y2="77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t="46153" b="11956"/>
          <a:stretch/>
        </p:blipFill>
        <p:spPr bwMode="auto">
          <a:xfrm>
            <a:off x="4111423" y="1844824"/>
            <a:ext cx="1670357" cy="109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id="{F616088C-5F01-42B3-9C63-8E9E255A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38" y="1202373"/>
            <a:ext cx="1576479" cy="17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id="{5D26362D-5B67-456E-926F-01652906F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" b="42066" l="54103" r="100000">
                        <a14:foregroundMark x1="85535" y1="8487" x2="85675" y2="11439"/>
                        <a14:foregroundMark x1="80111" y1="20849" x2="81780" y2="22509"/>
                        <a14:foregroundMark x1="75939" y1="15683" x2="76634" y2="15683"/>
                        <a14:foregroundMark x1="75800" y1="12546" x2="75800" y2="12546"/>
                        <a14:foregroundMark x1="77886" y1="11439" x2="77886" y2="11439"/>
                        <a14:foregroundMark x1="75382" y1="17343" x2="75382" y2="17343"/>
                        <a14:foregroundMark x1="69263" y1="5720" x2="69819" y2="9594"/>
                        <a14:foregroundMark x1="66203" y1="12362" x2="67177" y2="13653"/>
                        <a14:backgroundMark x1="74826" y1="16421" x2="74826" y2="16421"/>
                        <a14:backgroundMark x1="68846" y1="16052" x2="68846" y2="16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b="56792"/>
          <a:stretch/>
        </p:blipFill>
        <p:spPr bwMode="auto">
          <a:xfrm>
            <a:off x="7607308" y="1785280"/>
            <a:ext cx="1657044" cy="1196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0090B74B-6F69-4419-9A0E-2D889C7E5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318550" y="171679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7 Imagen">
            <a:extLst>
              <a:ext uri="{FF2B5EF4-FFF2-40B4-BE49-F238E27FC236}">
                <a16:creationId xmlns:a16="http://schemas.microsoft.com/office/drawing/2014/main" id="{4E641C79-FF67-41C2-BD7F-15C2D10FB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9 Imagen">
            <a:extLst>
              <a:ext uri="{FF2B5EF4-FFF2-40B4-BE49-F238E27FC236}">
                <a16:creationId xmlns:a16="http://schemas.microsoft.com/office/drawing/2014/main" id="{C14BF4B2-B672-48F5-88A2-183CA502F1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4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5B7A8ABC-0202-4371-B542-140BB11F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" y="425878"/>
            <a:ext cx="12192000" cy="65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2E1FD3F3-F13C-48B0-8445-0484FD35D23F}"/>
              </a:ext>
            </a:extLst>
          </p:cNvPr>
          <p:cNvCxnSpPr>
            <a:cxnSpLocks/>
          </p:cNvCxnSpPr>
          <p:nvPr/>
        </p:nvCxnSpPr>
        <p:spPr>
          <a:xfrm flipH="1" flipV="1">
            <a:off x="4518961" y="2852937"/>
            <a:ext cx="1666367" cy="316615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79930AE5-B0BC-428E-9B0B-2284D6A86093}"/>
              </a:ext>
            </a:extLst>
          </p:cNvPr>
          <p:cNvCxnSpPr/>
          <p:nvPr/>
        </p:nvCxnSpPr>
        <p:spPr>
          <a:xfrm flipV="1">
            <a:off x="6404701" y="2482313"/>
            <a:ext cx="2150028" cy="35367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E9202059-534F-48B5-92E0-7F737670397B}"/>
              </a:ext>
            </a:extLst>
          </p:cNvPr>
          <p:cNvSpPr/>
          <p:nvPr/>
        </p:nvSpPr>
        <p:spPr>
          <a:xfrm>
            <a:off x="4833723" y="4941168"/>
            <a:ext cx="263043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1D7801-93B3-435F-B383-5E220F61A3BB}"/>
              </a:ext>
            </a:extLst>
          </p:cNvPr>
          <p:cNvSpPr/>
          <p:nvPr/>
        </p:nvSpPr>
        <p:spPr>
          <a:xfrm>
            <a:off x="2495600" y="144780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4" action="ppaction://hlinksldjump"/>
            <a:extLst>
              <a:ext uri="{FF2B5EF4-FFF2-40B4-BE49-F238E27FC236}">
                <a16:creationId xmlns:a16="http://schemas.microsoft.com/office/drawing/2014/main" id="{5843A8AA-5CED-4D31-8371-DB56EFFF2551}"/>
              </a:ext>
            </a:extLst>
          </p:cNvPr>
          <p:cNvSpPr/>
          <p:nvPr/>
        </p:nvSpPr>
        <p:spPr>
          <a:xfrm>
            <a:off x="6727303" y="147512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ttp://thumb15.shutterstock.com/photos/display_pic_with_logo/484810/484810,1276021377,20.jpg">
            <a:hlinkClick r:id="rId5" action="ppaction://hlinksldjump"/>
            <a:extLst>
              <a:ext uri="{FF2B5EF4-FFF2-40B4-BE49-F238E27FC236}">
                <a16:creationId xmlns:a16="http://schemas.microsoft.com/office/drawing/2014/main" id="{D4B35952-924F-4192-942C-E34CA96C4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81" b="98085" l="12889" r="8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45951" r="15640" b="3937"/>
          <a:stretch/>
        </p:blipFill>
        <p:spPr bwMode="auto">
          <a:xfrm>
            <a:off x="2647271" y="838910"/>
            <a:ext cx="2853016" cy="21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AEFEC68-369A-41D7-9783-BF615E8F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r="3941"/>
          <a:stretch/>
        </p:blipFill>
        <p:spPr bwMode="auto">
          <a:xfrm>
            <a:off x="7132265" y="1717199"/>
            <a:ext cx="1665340" cy="13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31A9F029-9B64-4F48-9A7D-C5FE267AA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780734" y="2016807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6 Imagen">
            <a:extLst>
              <a:ext uri="{FF2B5EF4-FFF2-40B4-BE49-F238E27FC236}">
                <a16:creationId xmlns:a16="http://schemas.microsoft.com/office/drawing/2014/main" id="{0EC0D513-8D39-470D-9778-C886C821B5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7 Imagen">
            <a:extLst>
              <a:ext uri="{FF2B5EF4-FFF2-40B4-BE49-F238E27FC236}">
                <a16:creationId xmlns:a16="http://schemas.microsoft.com/office/drawing/2014/main" id="{9AB98908-8558-46F2-ADF4-1EA881461F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2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CC178147-0EC0-4B54-8248-384C438C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18"/>
            <a:ext cx="12192000" cy="65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iles.myopera.com/brokenheartvn/albums/808608/thumbs/994306_070406vector10.jpg_thumb.jpg">
            <a:extLst>
              <a:ext uri="{FF2B5EF4-FFF2-40B4-BE49-F238E27FC236}">
                <a16:creationId xmlns:a16="http://schemas.microsoft.com/office/drawing/2014/main" id="{8197DB35-FA8C-4A38-A2D9-BAB291AAA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8597" b="9584"/>
          <a:stretch/>
        </p:blipFill>
        <p:spPr bwMode="auto">
          <a:xfrm>
            <a:off x="1773382" y="779219"/>
            <a:ext cx="8908473" cy="491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nlazy.com/LazyImages/2013/02/x_rpg-map-symbols-cave-entrance_17-123095900.jpg">
            <a:extLst>
              <a:ext uri="{FF2B5EF4-FFF2-40B4-BE49-F238E27FC236}">
                <a16:creationId xmlns:a16="http://schemas.microsoft.com/office/drawing/2014/main" id="{168050E0-8367-4A08-96A9-1B558B48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100000" l="0" r="100000">
                        <a14:backgroundMark x1="20417" y1="35625" x2="5417" y2="71250"/>
                        <a14:backgroundMark x1="24583" y1="31875" x2="17083" y2="41875"/>
                        <a14:backgroundMark x1="8333" y1="89375" x2="26667" y2="981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8" y="1838773"/>
            <a:ext cx="5410160" cy="3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1.dibujos.net/dibujos/pintados/201303/pirata-con-tesoro-cuentos-y-leyendas-piratas-pintado-por-manuell-9797294.jpg">
            <a:extLst>
              <a:ext uri="{FF2B5EF4-FFF2-40B4-BE49-F238E27FC236}">
                <a16:creationId xmlns:a16="http://schemas.microsoft.com/office/drawing/2014/main" id="{19782051-2099-4E05-9927-36079EA2E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4" b="98511" l="5167" r="95667">
                        <a14:foregroundMark x1="61667" y1="65106" x2="74167" y2="84681"/>
                        <a14:backgroundMark x1="54667" y1="61064" x2="54667" y2="70426"/>
                        <a14:backgroundMark x1="39167" y1="19574" x2="39500" y2="66170"/>
                        <a14:backgroundMark x1="58333" y1="9787" x2="62833" y2="58723"/>
                        <a14:backgroundMark x1="62833" y1="58723" x2="63500" y2="60213"/>
                        <a14:backgroundMark x1="42667" y1="17872" x2="57833" y2="33191"/>
                        <a14:backgroundMark x1="21000" y1="21915" x2="23000" y2="50851"/>
                        <a14:backgroundMark x1="16167" y1="67872" x2="44500" y2="81277"/>
                        <a14:backgroundMark x1="46833" y1="32979" x2="46833" y2="81277"/>
                        <a14:backgroundMark x1="24167" y1="34255" x2="34667" y2="57021"/>
                        <a14:backgroundMark x1="52167" y1="26383" x2="53000" y2="41915"/>
                        <a14:backgroundMark x1="26833" y1="24681" x2="46500" y2="10000"/>
                        <a14:backgroundMark x1="46500" y1="10000" x2="46500" y2="10000"/>
                        <a14:backgroundMark x1="22833" y1="20851" x2="45000" y2="20213"/>
                        <a14:backgroundMark x1="20500" y1="61489" x2="52167" y2="7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55702" r="17045" b="4924"/>
          <a:stretch/>
        </p:blipFill>
        <p:spPr bwMode="auto">
          <a:xfrm flipH="1">
            <a:off x="4536719" y="3203300"/>
            <a:ext cx="2659074" cy="2490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6 Imagen">
            <a:extLst>
              <a:ext uri="{FF2B5EF4-FFF2-40B4-BE49-F238E27FC236}">
                <a16:creationId xmlns:a16="http://schemas.microsoft.com/office/drawing/2014/main" id="{1B283AFA-6EEE-42C9-A230-89D642F800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7381" y="2883240"/>
            <a:ext cx="3063426" cy="3164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2 Botón de acción: Personalizar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2F1485C-9CB8-4A9F-8402-91E65B34C91B}"/>
              </a:ext>
            </a:extLst>
          </p:cNvPr>
          <p:cNvSpPr/>
          <p:nvPr/>
        </p:nvSpPr>
        <p:spPr>
          <a:xfrm>
            <a:off x="10529455" y="5939781"/>
            <a:ext cx="1287528" cy="441547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s-ES_tradn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THÚC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B8C0E20-35DC-414A-A055-F4895794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"/>
          <a:stretch/>
        </p:blipFill>
        <p:spPr>
          <a:xfrm>
            <a:off x="1111395" y="1838325"/>
            <a:ext cx="10387878" cy="3790950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C1A0117-3913-4CEB-AD82-85C0BA067FC4}"/>
              </a:ext>
            </a:extLst>
          </p:cNvPr>
          <p:cNvSpPr/>
          <p:nvPr/>
        </p:nvSpPr>
        <p:spPr>
          <a:xfrm>
            <a:off x="834887" y="921544"/>
            <a:ext cx="1089328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06252" y="315738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B24D3A7-9B82-4130-9EE2-AC9D583A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3"/>
          <a:stretch/>
        </p:blipFill>
        <p:spPr>
          <a:xfrm>
            <a:off x="2803380" y="1292370"/>
            <a:ext cx="5597841" cy="8412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7F6F97A-6094-4238-AE26-0D0BC25F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7"/>
          <a:stretch/>
        </p:blipFill>
        <p:spPr>
          <a:xfrm>
            <a:off x="2789524" y="2452256"/>
            <a:ext cx="5597841" cy="824344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100DE02-4378-4B81-AEB3-5C9CB74C7846}"/>
              </a:ext>
            </a:extLst>
          </p:cNvPr>
          <p:cNvCxnSpPr/>
          <p:nvPr/>
        </p:nvCxnSpPr>
        <p:spPr>
          <a:xfrm>
            <a:off x="3172691" y="1239983"/>
            <a:ext cx="0" cy="223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CB8FBE60-3EF8-45D5-88D4-43D2F9B8C2B4}"/>
              </a:ext>
            </a:extLst>
          </p:cNvPr>
          <p:cNvSpPr txBox="1"/>
          <p:nvPr/>
        </p:nvSpPr>
        <p:spPr>
          <a:xfrm>
            <a:off x="2483576" y="4263365"/>
            <a:ext cx="78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6057951-C77E-4E3B-BECC-9DFE8CF0978D}"/>
              </a:ext>
            </a:extLst>
          </p:cNvPr>
          <p:cNvSpPr txBox="1"/>
          <p:nvPr/>
        </p:nvSpPr>
        <p:spPr>
          <a:xfrm>
            <a:off x="2483576" y="4971686"/>
            <a:ext cx="82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596893"/>
            <a:ext cx="4488873" cy="2329798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6CC50FC-A8C6-444E-8D06-20EA8A23C9BA}"/>
              </a:ext>
            </a:extLst>
          </p:cNvPr>
          <p:cNvCxnSpPr/>
          <p:nvPr/>
        </p:nvCxnSpPr>
        <p:spPr>
          <a:xfrm>
            <a:off x="3200400" y="1722401"/>
            <a:ext cx="0" cy="22320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1ECB49D1-E45A-48F2-9ED5-BB64F133B6E3}"/>
              </a:ext>
            </a:extLst>
          </p:cNvPr>
          <p:cNvSpPr txBox="1"/>
          <p:nvPr/>
        </p:nvSpPr>
        <p:spPr>
          <a:xfrm>
            <a:off x="3089567" y="4628631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B9E1821-1231-49FE-8227-099BA9D592FA}"/>
              </a:ext>
            </a:extLst>
          </p:cNvPr>
          <p:cNvSpPr txBox="1"/>
          <p:nvPr/>
        </p:nvSpPr>
        <p:spPr>
          <a:xfrm>
            <a:off x="3089566" y="5336952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hơn </a:t>
            </a:r>
            <a:r>
              <a:rPr lang="vi-VN" sz="2800" b="1" dirty="0" err="1">
                <a:latin typeface="+mj-lt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2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26"/>
            <a:ext cx="12192001" cy="63941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3212396"/>
            <a:ext cx="2874106" cy="17497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3212396"/>
            <a:ext cx="2638354" cy="183096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986" y="2736805"/>
            <a:ext cx="2328298" cy="229074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901147" y="724627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15348" y="1922480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A62BA94-69AC-41FD-B5A3-F01A9B8EF3B7}"/>
              </a:ext>
            </a:extLst>
          </p:cNvPr>
          <p:cNvCxnSpPr/>
          <p:nvPr/>
        </p:nvCxnSpPr>
        <p:spPr>
          <a:xfrm>
            <a:off x="4449008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38CEEFA6-0128-4AE5-BA47-3489BDA71D61}"/>
              </a:ext>
            </a:extLst>
          </p:cNvPr>
          <p:cNvCxnSpPr/>
          <p:nvPr/>
        </p:nvCxnSpPr>
        <p:spPr>
          <a:xfrm>
            <a:off x="8397553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6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78" y="2135559"/>
            <a:ext cx="4249243" cy="258688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28318" y="661526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245628" y="1384287"/>
            <a:ext cx="105537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E90FA2A-70E4-4B59-AD92-FAEB9F26FF84}"/>
              </a:ext>
            </a:extLst>
          </p:cNvPr>
          <p:cNvSpPr txBox="1"/>
          <p:nvPr/>
        </p:nvSpPr>
        <p:spPr>
          <a:xfrm>
            <a:off x="1922516" y="4968827"/>
            <a:ext cx="9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4B449B2-DAA6-4067-ADA0-FB5A9F5820C2}"/>
              </a:ext>
            </a:extLst>
          </p:cNvPr>
          <p:cNvSpPr txBox="1"/>
          <p:nvPr/>
        </p:nvSpPr>
        <p:spPr>
          <a:xfrm>
            <a:off x="1922515" y="5677148"/>
            <a:ext cx="94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391</Words>
  <Application>Microsoft Office PowerPoint</Application>
  <PresentationFormat>Widescreen</PresentationFormat>
  <Paragraphs>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UTM Avo</vt:lpstr>
      <vt:lpstr>2_Office Theme</vt:lpstr>
      <vt:lpstr>Tuần 24 Bài 51: Dài hơn –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pc</cp:lastModifiedBy>
  <cp:revision>46</cp:revision>
  <dcterms:created xsi:type="dcterms:W3CDTF">2021-12-17T11:33:41Z</dcterms:created>
  <dcterms:modified xsi:type="dcterms:W3CDTF">2022-03-02T13:10:53Z</dcterms:modified>
</cp:coreProperties>
</file>