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5" r:id="rId2"/>
    <p:sldId id="258" r:id="rId3"/>
    <p:sldId id="260" r:id="rId4"/>
    <p:sldId id="261" r:id="rId5"/>
    <p:sldId id="279" r:id="rId6"/>
    <p:sldId id="267" r:id="rId7"/>
    <p:sldId id="268" r:id="rId8"/>
    <p:sldId id="282" r:id="rId9"/>
    <p:sldId id="269" r:id="rId10"/>
    <p:sldId id="280" r:id="rId11"/>
    <p:sldId id="281" r:id="rId12"/>
    <p:sldId id="270" r:id="rId13"/>
    <p:sldId id="271" r:id="rId14"/>
    <p:sldId id="272" r:id="rId15"/>
    <p:sldId id="274" r:id="rId16"/>
    <p:sldId id="273" r:id="rId17"/>
    <p:sldId id="275" r:id="rId18"/>
    <p:sldId id="276" r:id="rId19"/>
    <p:sldId id="277" r:id="rId20"/>
    <p:sldId id="278" r:id="rId21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Source Sans Pro" panose="020B0503030403020204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6E29"/>
    <a:srgbClr val="7D4C18"/>
    <a:srgbClr val="6E3D0C"/>
    <a:srgbClr val="FF0066"/>
    <a:srgbClr val="8DC9E5"/>
    <a:srgbClr val="00FFFF"/>
    <a:srgbClr val="FF00FF"/>
    <a:srgbClr val="FF99FF"/>
    <a:srgbClr val="FF66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167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455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251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130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06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218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863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740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009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88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30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26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9.jf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f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f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f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6.png"/><Relationship Id="rId4" Type="http://schemas.openxmlformats.org/officeDocument/2006/relationships/image" Target="../media/image9.jf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fi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fi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f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4.png"/><Relationship Id="rId4" Type="http://schemas.openxmlformats.org/officeDocument/2006/relationships/slide" Target="slide3.xml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f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f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f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f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jf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3DE3D450-6425-46DD-80EE-2CCED00899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35" y="-20904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F41C9BF-DFEF-4C61-9388-48BC698BA25F}"/>
              </a:ext>
            </a:extLst>
          </p:cNvPr>
          <p:cNvSpPr/>
          <p:nvPr/>
        </p:nvSpPr>
        <p:spPr>
          <a:xfrm>
            <a:off x="1597962" y="670154"/>
            <a:ext cx="10293213" cy="18332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vi-VN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Chào</a:t>
            </a:r>
            <a:r>
              <a:rPr lang="vi-VN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vi-VN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mừng</a:t>
            </a:r>
            <a:r>
              <a:rPr lang="vi-VN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vi-VN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các</a:t>
            </a:r>
            <a:r>
              <a:rPr lang="vi-VN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vi-VN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thầy</a:t>
            </a:r>
            <a:r>
              <a:rPr lang="vi-VN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cô </a:t>
            </a:r>
            <a:r>
              <a:rPr lang="vi-VN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giáo</a:t>
            </a:r>
            <a:r>
              <a:rPr lang="vi-VN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vi-VN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đến</a:t>
            </a:r>
            <a:r>
              <a:rPr lang="vi-VN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vi-VN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dự</a:t>
            </a:r>
            <a:r>
              <a:rPr lang="vi-VN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vi-VN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giờ</a:t>
            </a:r>
            <a:r>
              <a:rPr lang="vi-VN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!</a:t>
            </a:r>
            <a:endParaRPr lang="en-US" sz="5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6A7684-178D-4E36-A0C0-8FB912ED9F4D}"/>
              </a:ext>
            </a:extLst>
          </p:cNvPr>
          <p:cNvSpPr/>
          <p:nvPr/>
        </p:nvSpPr>
        <p:spPr>
          <a:xfrm>
            <a:off x="3190875" y="2590801"/>
            <a:ext cx="5625382" cy="101566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6000" b="1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C96E29"/>
                </a:solidFill>
              </a:rPr>
              <a:t>Môn: </a:t>
            </a:r>
            <a:r>
              <a:rPr lang="vi-VN" sz="6000" b="1" dirty="0" err="1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C96E29"/>
                </a:solidFill>
              </a:rPr>
              <a:t>Tập</a:t>
            </a:r>
            <a:r>
              <a:rPr lang="vi-VN" sz="6000" b="1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C96E29"/>
                </a:solidFill>
              </a:rPr>
              <a:t> </a:t>
            </a:r>
            <a:r>
              <a:rPr lang="vi-VN" sz="6000" b="1" dirty="0" err="1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C96E29"/>
                </a:solidFill>
              </a:rPr>
              <a:t>đọc</a:t>
            </a:r>
            <a:endParaRPr lang="en-US" sz="6000" b="1" dirty="0">
              <a:ln w="2222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rgbClr val="C96E29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786087-A198-4015-A6A5-A572798B0EE0}"/>
              </a:ext>
            </a:extLst>
          </p:cNvPr>
          <p:cNvSpPr/>
          <p:nvPr/>
        </p:nvSpPr>
        <p:spPr>
          <a:xfrm>
            <a:off x="268356" y="5258688"/>
            <a:ext cx="1162281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400" b="0" cap="none" spc="0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GIÁO VIÊN: ĐÀO PHƯƠNG TRANG</a:t>
            </a:r>
            <a:endParaRPr lang="en-US" sz="4400" b="0" cap="none" spc="0" dirty="0">
              <a:ln w="0"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2EFE1AF-9D3F-4BF6-8F3A-4B0F8FA07DCA}"/>
              </a:ext>
            </a:extLst>
          </p:cNvPr>
          <p:cNvSpPr/>
          <p:nvPr/>
        </p:nvSpPr>
        <p:spPr>
          <a:xfrm>
            <a:off x="3324225" y="3848100"/>
            <a:ext cx="5584466" cy="92333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b="1" dirty="0" err="1">
                <a:ln w="22225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Lớp</a:t>
            </a:r>
            <a:r>
              <a:rPr lang="vi-VN" sz="5400" b="1" dirty="0">
                <a:ln w="22225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: 2A3</a:t>
            </a:r>
            <a:endParaRPr lang="en-US" sz="5400" b="1" dirty="0">
              <a:ln w="22225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1730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85E771-C3AD-4076-B072-5CA3471FE4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0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254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D91A95-1FA7-43A6-81CD-B32C2C18D2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1A9E32-5FC6-4BB6-96D3-51201256C4E2}"/>
              </a:ext>
            </a:extLst>
          </p:cNvPr>
          <p:cNvSpPr txBox="1"/>
          <p:nvPr/>
        </p:nvSpPr>
        <p:spPr>
          <a:xfrm>
            <a:off x="1123949" y="647701"/>
            <a:ext cx="10487025" cy="1332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/>
              <a:t>Âu </a:t>
            </a:r>
            <a:r>
              <a:rPr lang="vi-VN" sz="4000" dirty="0" err="1"/>
              <a:t>yếm</a:t>
            </a:r>
            <a:r>
              <a:rPr lang="vi-VN" sz="4000" dirty="0"/>
              <a:t>: </a:t>
            </a:r>
            <a:r>
              <a:rPr lang="vi-VN" sz="4000" dirty="0" err="1"/>
              <a:t>biểu</a:t>
            </a:r>
            <a:r>
              <a:rPr lang="vi-VN" sz="4000" dirty="0"/>
              <a:t> </a:t>
            </a:r>
            <a:r>
              <a:rPr lang="vi-VN" sz="4000" dirty="0" err="1"/>
              <a:t>lộ</a:t>
            </a:r>
            <a:r>
              <a:rPr lang="vi-VN" sz="4000" dirty="0"/>
              <a:t> </a:t>
            </a:r>
            <a:r>
              <a:rPr lang="vi-VN" sz="4000" dirty="0" err="1"/>
              <a:t>tình</a:t>
            </a:r>
            <a:r>
              <a:rPr lang="vi-VN" sz="4000" dirty="0"/>
              <a:t> yêu thương </a:t>
            </a:r>
            <a:r>
              <a:rPr lang="vi-VN" sz="4000" dirty="0" err="1"/>
              <a:t>dịu</a:t>
            </a:r>
            <a:r>
              <a:rPr lang="vi-VN" sz="4000" dirty="0"/>
              <a:t> </a:t>
            </a:r>
            <a:r>
              <a:rPr lang="vi-VN" sz="4000" dirty="0" err="1"/>
              <a:t>dàng</a:t>
            </a:r>
            <a:r>
              <a:rPr lang="vi-VN" sz="4000" dirty="0"/>
              <a:t> </a:t>
            </a:r>
            <a:r>
              <a:rPr lang="vi-VN" sz="4000" dirty="0" err="1"/>
              <a:t>thắm</a:t>
            </a:r>
            <a:r>
              <a:rPr lang="vi-VN" sz="4000" dirty="0"/>
              <a:t> </a:t>
            </a:r>
            <a:r>
              <a:rPr lang="vi-VN" sz="4000" dirty="0" err="1"/>
              <a:t>thiết</a:t>
            </a:r>
            <a:r>
              <a:rPr lang="vi-VN" sz="4000" dirty="0"/>
              <a:t> </a:t>
            </a:r>
            <a:r>
              <a:rPr lang="vi-VN" sz="4000" dirty="0" err="1"/>
              <a:t>bằng</a:t>
            </a:r>
            <a:r>
              <a:rPr lang="vi-VN" sz="4000" dirty="0"/>
              <a:t> </a:t>
            </a:r>
            <a:r>
              <a:rPr lang="vi-VN" sz="4000" dirty="0" err="1"/>
              <a:t>điệu</a:t>
            </a:r>
            <a:r>
              <a:rPr lang="vi-VN" sz="4000" dirty="0"/>
              <a:t> </a:t>
            </a:r>
            <a:r>
              <a:rPr lang="vi-VN" sz="4000" dirty="0" err="1"/>
              <a:t>bộ</a:t>
            </a:r>
            <a:r>
              <a:rPr lang="vi-VN" sz="4000" dirty="0"/>
              <a:t>, </a:t>
            </a:r>
            <a:r>
              <a:rPr lang="vi-VN" sz="4000" dirty="0" err="1"/>
              <a:t>cử</a:t>
            </a:r>
            <a:r>
              <a:rPr lang="vi-VN" sz="4000" dirty="0"/>
              <a:t> </a:t>
            </a:r>
            <a:r>
              <a:rPr lang="vi-VN" sz="4000" dirty="0" err="1"/>
              <a:t>chỉ</a:t>
            </a:r>
            <a:r>
              <a:rPr lang="vi-VN" sz="4000" dirty="0"/>
              <a:t>, </a:t>
            </a:r>
            <a:r>
              <a:rPr lang="vi-VN" sz="4000" dirty="0" err="1"/>
              <a:t>giọng</a:t>
            </a:r>
            <a:r>
              <a:rPr lang="vi-VN" sz="4000" dirty="0"/>
              <a:t> </a:t>
            </a:r>
            <a:r>
              <a:rPr lang="vi-VN" sz="4000" dirty="0" err="1"/>
              <a:t>nói</a:t>
            </a:r>
            <a:r>
              <a:rPr lang="vi-VN" sz="4000" dirty="0"/>
              <a:t>.</a:t>
            </a:r>
            <a:endParaRPr lang="en-US" sz="4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1A1F95-2432-4748-A89A-E6ADA3E2CD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349" y="2240180"/>
            <a:ext cx="7115175" cy="396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44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57F296E0-71D4-4B8C-9280-04B8E97052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01"/>
          <a:stretch/>
        </p:blipFill>
        <p:spPr>
          <a:xfrm>
            <a:off x="20" y="0"/>
            <a:ext cx="1219198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FB348A-D0EB-4AFB-B59E-3C2C4571190F}"/>
              </a:ext>
            </a:extLst>
          </p:cNvPr>
          <p:cNvSpPr txBox="1"/>
          <p:nvPr/>
        </p:nvSpPr>
        <p:spPr>
          <a:xfrm>
            <a:off x="657225" y="1743075"/>
            <a:ext cx="108870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</a:t>
            </a:r>
            <a:r>
              <a:rPr lang="vi-VN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ội</a:t>
            </a:r>
            <a:r>
              <a:rPr lang="vi-VN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dung: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Cảnh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sông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đầy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thú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Dế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Mèn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Dế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Trũi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qua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thấy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đẹp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đẽ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đáng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038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57F296E0-71D4-4B8C-9280-04B8E97052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01"/>
          <a:stretch/>
        </p:blipFill>
        <p:spPr>
          <a:xfrm>
            <a:off x="20" y="0"/>
            <a:ext cx="1219198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F23CF7-13CA-4A51-B3F3-A7DCCA93320B}"/>
              </a:ext>
            </a:extLst>
          </p:cNvPr>
          <p:cNvSpPr txBox="1"/>
          <p:nvPr/>
        </p:nvSpPr>
        <p:spPr>
          <a:xfrm>
            <a:off x="571501" y="885825"/>
            <a:ext cx="11020424" cy="5082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Mùa</a:t>
            </a:r>
            <a:r>
              <a:rPr lang="vi-VN" sz="36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thu </a:t>
            </a:r>
            <a:r>
              <a:rPr lang="vi-VN" sz="36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mới</a:t>
            </a:r>
            <a:r>
              <a:rPr lang="vi-VN" sz="36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36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chớm</a:t>
            </a:r>
            <a:r>
              <a:rPr lang="vi-VN" sz="36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nhưng </a:t>
            </a:r>
            <a:r>
              <a:rPr lang="vi-VN" sz="36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nước</a:t>
            </a:r>
            <a:r>
              <a:rPr lang="vi-VN" sz="36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36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đã</a:t>
            </a:r>
            <a:r>
              <a:rPr lang="vi-VN" sz="36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trong </a:t>
            </a:r>
            <a:r>
              <a:rPr lang="vi-VN" sz="36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vắt</a:t>
            </a:r>
            <a:r>
              <a:rPr lang="vi-VN" sz="36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, trông </a:t>
            </a:r>
            <a:r>
              <a:rPr lang="vi-VN" sz="36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thấy</a:t>
            </a:r>
            <a:r>
              <a:rPr lang="vi-VN" sz="36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36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cả</a:t>
            </a:r>
            <a:r>
              <a:rPr lang="vi-VN" sz="36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36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hòn</a:t>
            </a:r>
            <a:r>
              <a:rPr lang="vi-VN" sz="36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36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cuội</a:t>
            </a:r>
            <a:r>
              <a:rPr lang="vi-VN" sz="36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36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trắng</a:t>
            </a:r>
            <a:r>
              <a:rPr lang="vi-VN" sz="36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tinh </a:t>
            </a:r>
            <a:r>
              <a:rPr lang="vi-VN" sz="36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nằm</a:t>
            </a:r>
            <a:r>
              <a:rPr lang="vi-VN" sz="36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36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dưới</a:t>
            </a:r>
            <a:r>
              <a:rPr lang="vi-VN" sz="36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36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đáy</a:t>
            </a:r>
            <a:r>
              <a:rPr lang="vi-VN" sz="36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vi-VN" sz="36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Nhìn</a:t>
            </a:r>
            <a:r>
              <a:rPr lang="vi-VN" sz="36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hai bên </a:t>
            </a:r>
            <a:r>
              <a:rPr lang="vi-VN" sz="36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bờ</a:t>
            </a:r>
            <a:r>
              <a:rPr lang="vi-VN" sz="36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sông, </a:t>
            </a:r>
            <a:r>
              <a:rPr lang="vi-VN" sz="36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cỏ</a:t>
            </a:r>
            <a:r>
              <a:rPr lang="vi-VN" sz="36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cây </a:t>
            </a:r>
            <a:r>
              <a:rPr lang="vi-VN" sz="36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và</a:t>
            </a:r>
            <a:r>
              <a:rPr lang="vi-VN" sz="36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36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những</a:t>
            </a:r>
            <a:r>
              <a:rPr lang="vi-VN" sz="36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36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làng</a:t>
            </a:r>
            <a:r>
              <a:rPr lang="vi-VN" sz="36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36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gần</a:t>
            </a:r>
            <a:r>
              <a:rPr lang="vi-VN" sz="36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vi-VN" sz="36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núi</a:t>
            </a:r>
            <a:r>
              <a:rPr lang="vi-VN" sz="36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xa </a:t>
            </a:r>
            <a:r>
              <a:rPr lang="vi-VN" sz="36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hiện</a:t>
            </a:r>
            <a:r>
              <a:rPr lang="vi-VN" sz="36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ra luôn </a:t>
            </a:r>
            <a:r>
              <a:rPr lang="vi-VN" sz="36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mới</a:t>
            </a:r>
            <a:r>
              <a:rPr lang="vi-VN" sz="36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vi-VN" sz="36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Những</a:t>
            </a:r>
            <a:r>
              <a:rPr lang="vi-VN" sz="36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anh </a:t>
            </a:r>
            <a:r>
              <a:rPr lang="vi-VN" sz="36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gọng</a:t>
            </a:r>
            <a:r>
              <a:rPr lang="vi-VN" sz="36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36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vó</a:t>
            </a:r>
            <a:r>
              <a:rPr lang="vi-VN" sz="36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đen </a:t>
            </a:r>
            <a:r>
              <a:rPr lang="vi-VN" sz="36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sạm</a:t>
            </a:r>
            <a:r>
              <a:rPr lang="vi-VN" sz="36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vi-VN" sz="36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gầy</a:t>
            </a:r>
            <a:r>
              <a:rPr lang="vi-VN" sz="36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36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và</a:t>
            </a:r>
            <a:r>
              <a:rPr lang="vi-VN" sz="36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cao, nghênh </a:t>
            </a:r>
            <a:r>
              <a:rPr lang="vi-VN" sz="36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cặp</a:t>
            </a:r>
            <a:r>
              <a:rPr lang="vi-VN" sz="36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chân </a:t>
            </a:r>
            <a:r>
              <a:rPr lang="vi-VN" sz="36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gọng</a:t>
            </a:r>
            <a:r>
              <a:rPr lang="vi-VN" sz="36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36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vó</a:t>
            </a:r>
            <a:r>
              <a:rPr lang="vi-VN" sz="36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36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đứng</a:t>
            </a:r>
            <a:r>
              <a:rPr lang="vi-VN" sz="36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trên </a:t>
            </a:r>
            <a:r>
              <a:rPr lang="vi-VN" sz="36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bãi</a:t>
            </a:r>
            <a:r>
              <a:rPr lang="vi-VN" sz="36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36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lầy</a:t>
            </a:r>
            <a:r>
              <a:rPr lang="vi-VN" sz="36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36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bái</a:t>
            </a:r>
            <a:r>
              <a:rPr lang="vi-VN" sz="36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36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phục</a:t>
            </a:r>
            <a:r>
              <a:rPr lang="vi-VN" sz="36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36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nhìn</a:t>
            </a:r>
            <a:r>
              <a:rPr lang="vi-VN" sz="36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theo </a:t>
            </a:r>
            <a:r>
              <a:rPr lang="vi-VN" sz="36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chúng</a:t>
            </a:r>
            <a:r>
              <a:rPr lang="vi-VN" sz="36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tôi. </a:t>
            </a:r>
            <a:r>
              <a:rPr lang="vi-VN" sz="36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Những</a:t>
            </a:r>
            <a:r>
              <a:rPr lang="vi-VN" sz="36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ả cua </a:t>
            </a:r>
            <a:r>
              <a:rPr lang="vi-VN" sz="36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kềnh</a:t>
            </a:r>
            <a:r>
              <a:rPr lang="vi-VN" sz="36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36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cũng</a:t>
            </a:r>
            <a:r>
              <a:rPr lang="vi-VN" sz="36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giương đôi </a:t>
            </a:r>
            <a:r>
              <a:rPr lang="vi-VN" sz="36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mắt</a:t>
            </a:r>
            <a:r>
              <a:rPr lang="vi-VN" sz="36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36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lồi</a:t>
            </a:r>
            <a:r>
              <a:rPr lang="vi-VN" sz="36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, âu </a:t>
            </a:r>
            <a:r>
              <a:rPr lang="vi-VN" sz="36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yếm</a:t>
            </a:r>
            <a:r>
              <a:rPr lang="vi-VN" sz="36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36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ngó</a:t>
            </a:r>
            <a:r>
              <a:rPr lang="vi-VN" sz="36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theo. </a:t>
            </a:r>
            <a:r>
              <a:rPr lang="vi-VN" sz="36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Đàn</a:t>
            </a:r>
            <a:r>
              <a:rPr lang="vi-VN" sz="36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săn </a:t>
            </a:r>
            <a:r>
              <a:rPr lang="vi-VN" sz="36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sắt</a:t>
            </a:r>
            <a:r>
              <a:rPr lang="vi-VN" sz="36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36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và</a:t>
            </a:r>
            <a:r>
              <a:rPr lang="vi-VN" sz="36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36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cá</a:t>
            </a:r>
            <a:r>
              <a:rPr lang="vi-VN" sz="36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36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thầu</a:t>
            </a:r>
            <a:r>
              <a:rPr lang="vi-VN" sz="36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36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dầu</a:t>
            </a:r>
            <a:r>
              <a:rPr lang="vi-VN" sz="36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36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thoáng</a:t>
            </a:r>
            <a:r>
              <a:rPr lang="vi-VN" sz="36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36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gặp</a:t>
            </a:r>
            <a:r>
              <a:rPr lang="vi-VN" sz="36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đâu </a:t>
            </a:r>
            <a:r>
              <a:rPr lang="vi-VN" sz="36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cũng</a:t>
            </a:r>
            <a:r>
              <a:rPr lang="vi-VN" sz="36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lăng xăng </a:t>
            </a:r>
            <a:r>
              <a:rPr lang="vi-VN" sz="36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cố</a:t>
            </a:r>
            <a:r>
              <a:rPr lang="vi-VN" sz="36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bơi theo </a:t>
            </a:r>
            <a:r>
              <a:rPr lang="vi-VN" sz="36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chiếc</a:t>
            </a:r>
            <a:r>
              <a:rPr lang="vi-VN" sz="36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36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bè</a:t>
            </a:r>
            <a:r>
              <a:rPr lang="vi-VN" sz="36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, hoan nghênh </a:t>
            </a:r>
            <a:r>
              <a:rPr lang="vi-VN" sz="36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váng</a:t>
            </a:r>
            <a:r>
              <a:rPr lang="vi-VN" sz="36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36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cả</a:t>
            </a:r>
            <a:r>
              <a:rPr lang="vi-VN" sz="36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36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mặt</a:t>
            </a:r>
            <a:r>
              <a:rPr lang="vi-VN" sz="36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36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nước</a:t>
            </a:r>
            <a:r>
              <a:rPr lang="vi-VN" sz="36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D70F4E7-2ECB-4277-8CA2-4FC172C06144}"/>
              </a:ext>
            </a:extLst>
          </p:cNvPr>
          <p:cNvCxnSpPr>
            <a:cxnSpLocks/>
          </p:cNvCxnSpPr>
          <p:nvPr/>
        </p:nvCxnSpPr>
        <p:spPr>
          <a:xfrm flipH="1">
            <a:off x="4781551" y="1000125"/>
            <a:ext cx="76199" cy="4338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3D61A9D-E98E-40F6-AC63-017091597615}"/>
              </a:ext>
            </a:extLst>
          </p:cNvPr>
          <p:cNvCxnSpPr>
            <a:cxnSpLocks/>
          </p:cNvCxnSpPr>
          <p:nvPr/>
        </p:nvCxnSpPr>
        <p:spPr>
          <a:xfrm flipH="1">
            <a:off x="10306051" y="1000125"/>
            <a:ext cx="76199" cy="4338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1E961B9-4C05-4CED-B511-31BC3E591BEC}"/>
              </a:ext>
            </a:extLst>
          </p:cNvPr>
          <p:cNvCxnSpPr>
            <a:cxnSpLocks/>
          </p:cNvCxnSpPr>
          <p:nvPr/>
        </p:nvCxnSpPr>
        <p:spPr>
          <a:xfrm flipH="1">
            <a:off x="9553576" y="1552575"/>
            <a:ext cx="76199" cy="4338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D78D265-0797-41E6-9F07-AA39E779F68C}"/>
              </a:ext>
            </a:extLst>
          </p:cNvPr>
          <p:cNvCxnSpPr>
            <a:cxnSpLocks/>
          </p:cNvCxnSpPr>
          <p:nvPr/>
        </p:nvCxnSpPr>
        <p:spPr>
          <a:xfrm flipH="1">
            <a:off x="9629775" y="1552575"/>
            <a:ext cx="76199" cy="4338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A0FAD46-0A59-421E-9772-4DCF934E0307}"/>
              </a:ext>
            </a:extLst>
          </p:cNvPr>
          <p:cNvCxnSpPr>
            <a:cxnSpLocks/>
          </p:cNvCxnSpPr>
          <p:nvPr/>
        </p:nvCxnSpPr>
        <p:spPr>
          <a:xfrm flipH="1">
            <a:off x="6105525" y="3724275"/>
            <a:ext cx="76199" cy="4338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1558DB9-3699-4BB6-9724-DC1838D41BE0}"/>
              </a:ext>
            </a:extLst>
          </p:cNvPr>
          <p:cNvCxnSpPr>
            <a:cxnSpLocks/>
          </p:cNvCxnSpPr>
          <p:nvPr/>
        </p:nvCxnSpPr>
        <p:spPr>
          <a:xfrm flipH="1">
            <a:off x="7115176" y="3198241"/>
            <a:ext cx="76199" cy="4338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01E874A-0B58-487C-AAF5-9AE4959A23DE}"/>
              </a:ext>
            </a:extLst>
          </p:cNvPr>
          <p:cNvCxnSpPr>
            <a:cxnSpLocks/>
          </p:cNvCxnSpPr>
          <p:nvPr/>
        </p:nvCxnSpPr>
        <p:spPr>
          <a:xfrm flipH="1">
            <a:off x="1581151" y="3212081"/>
            <a:ext cx="76199" cy="4338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E0A8BE3-DA64-474E-8599-22ADEF079F40}"/>
              </a:ext>
            </a:extLst>
          </p:cNvPr>
          <p:cNvCxnSpPr>
            <a:cxnSpLocks/>
          </p:cNvCxnSpPr>
          <p:nvPr/>
        </p:nvCxnSpPr>
        <p:spPr>
          <a:xfrm flipH="1">
            <a:off x="9915526" y="2628900"/>
            <a:ext cx="76199" cy="4338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CE07B1-7400-4604-BFE7-9E186AD33551}"/>
              </a:ext>
            </a:extLst>
          </p:cNvPr>
          <p:cNvCxnSpPr>
            <a:cxnSpLocks/>
          </p:cNvCxnSpPr>
          <p:nvPr/>
        </p:nvCxnSpPr>
        <p:spPr>
          <a:xfrm flipH="1">
            <a:off x="6181724" y="3724275"/>
            <a:ext cx="76199" cy="4338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FC01F06-DB0A-4077-94C8-ED5804BEDCBD}"/>
              </a:ext>
            </a:extLst>
          </p:cNvPr>
          <p:cNvCxnSpPr>
            <a:cxnSpLocks/>
          </p:cNvCxnSpPr>
          <p:nvPr/>
        </p:nvCxnSpPr>
        <p:spPr>
          <a:xfrm flipH="1">
            <a:off x="10306051" y="5381624"/>
            <a:ext cx="76199" cy="4338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D2D17AC-49FD-48C2-9460-CCC819748206}"/>
              </a:ext>
            </a:extLst>
          </p:cNvPr>
          <p:cNvCxnSpPr>
            <a:cxnSpLocks/>
          </p:cNvCxnSpPr>
          <p:nvPr/>
        </p:nvCxnSpPr>
        <p:spPr>
          <a:xfrm flipH="1">
            <a:off x="3533775" y="5381625"/>
            <a:ext cx="76199" cy="4338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887B613-ABBD-4817-A186-3B5BCD2604F4}"/>
              </a:ext>
            </a:extLst>
          </p:cNvPr>
          <p:cNvCxnSpPr>
            <a:cxnSpLocks/>
          </p:cNvCxnSpPr>
          <p:nvPr/>
        </p:nvCxnSpPr>
        <p:spPr>
          <a:xfrm flipH="1">
            <a:off x="10067925" y="4819650"/>
            <a:ext cx="76199" cy="4338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893EF50-CB42-4169-A501-9DB8A1917254}"/>
              </a:ext>
            </a:extLst>
          </p:cNvPr>
          <p:cNvCxnSpPr>
            <a:cxnSpLocks/>
          </p:cNvCxnSpPr>
          <p:nvPr/>
        </p:nvCxnSpPr>
        <p:spPr>
          <a:xfrm flipH="1">
            <a:off x="10382250" y="5381623"/>
            <a:ext cx="76199" cy="4338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67E3B6F-F918-49EB-8650-4E9C6D3BA11C}"/>
              </a:ext>
            </a:extLst>
          </p:cNvPr>
          <p:cNvCxnSpPr>
            <a:cxnSpLocks/>
          </p:cNvCxnSpPr>
          <p:nvPr/>
        </p:nvCxnSpPr>
        <p:spPr>
          <a:xfrm>
            <a:off x="7953375" y="3062735"/>
            <a:ext cx="1828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26C0756-4FC9-4CCE-82F7-FB4BFB8221D7}"/>
              </a:ext>
            </a:extLst>
          </p:cNvPr>
          <p:cNvCxnSpPr>
            <a:cxnSpLocks/>
          </p:cNvCxnSpPr>
          <p:nvPr/>
        </p:nvCxnSpPr>
        <p:spPr>
          <a:xfrm>
            <a:off x="10887055" y="3632076"/>
            <a:ext cx="59057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2DBD1A4-D783-4F7E-9C87-85F99F8C4008}"/>
              </a:ext>
            </a:extLst>
          </p:cNvPr>
          <p:cNvCxnSpPr>
            <a:cxnSpLocks/>
          </p:cNvCxnSpPr>
          <p:nvPr/>
        </p:nvCxnSpPr>
        <p:spPr>
          <a:xfrm>
            <a:off x="695305" y="4132586"/>
            <a:ext cx="96204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6233B58-A17E-47A9-B16C-2587004EA4A9}"/>
              </a:ext>
            </a:extLst>
          </p:cNvPr>
          <p:cNvCxnSpPr>
            <a:cxnSpLocks/>
          </p:cNvCxnSpPr>
          <p:nvPr/>
        </p:nvCxnSpPr>
        <p:spPr>
          <a:xfrm>
            <a:off x="7953375" y="5273430"/>
            <a:ext cx="20383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6B0C75B-A190-4D3D-A79C-E282C2601CB8}"/>
              </a:ext>
            </a:extLst>
          </p:cNvPr>
          <p:cNvCxnSpPr>
            <a:cxnSpLocks/>
          </p:cNvCxnSpPr>
          <p:nvPr/>
        </p:nvCxnSpPr>
        <p:spPr>
          <a:xfrm>
            <a:off x="6438900" y="5815458"/>
            <a:ext cx="16383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7471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57F296E0-71D4-4B8C-9280-04B8E97052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01"/>
          <a:stretch/>
        </p:blipFill>
        <p:spPr>
          <a:xfrm>
            <a:off x="20" y="0"/>
            <a:ext cx="12191980" cy="6858000"/>
          </a:xfrm>
          <a:prstGeom prst="rect">
            <a:avLst/>
          </a:prstGeom>
        </p:spPr>
      </p:pic>
      <p:pic>
        <p:nvPicPr>
          <p:cNvPr id="3" name="Picture 2" descr="A picture containing fabric&#10;&#10;Description automatically generated">
            <a:extLst>
              <a:ext uri="{FF2B5EF4-FFF2-40B4-BE49-F238E27FC236}">
                <a16:creationId xmlns:a16="http://schemas.microsoft.com/office/drawing/2014/main" id="{B6E3D721-F979-4D09-BF03-30088C6C07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064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3081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57F296E0-71D4-4B8C-9280-04B8E97052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01"/>
          <a:stretch/>
        </p:blipFill>
        <p:spPr>
          <a:xfrm>
            <a:off x="20" y="0"/>
            <a:ext cx="12191980" cy="6858000"/>
          </a:xfrm>
          <a:prstGeom prst="rect">
            <a:avLst/>
          </a:prstGeom>
        </p:spPr>
      </p:pic>
      <p:pic>
        <p:nvPicPr>
          <p:cNvPr id="2" name="Dế Mèn">
            <a:hlinkClick r:id="" action="ppaction://media"/>
            <a:extLst>
              <a:ext uri="{FF2B5EF4-FFF2-40B4-BE49-F238E27FC236}">
                <a16:creationId xmlns:a16="http://schemas.microsoft.com/office/drawing/2014/main" id="{ED10FD2A-982D-43E7-99EC-83823098B6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1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81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7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p, room&#10;&#10;Description automatically generated">
            <a:extLst>
              <a:ext uri="{FF2B5EF4-FFF2-40B4-BE49-F238E27FC236}">
                <a16:creationId xmlns:a16="http://schemas.microsoft.com/office/drawing/2014/main" id="{5D46C912-FC29-417C-B334-038A79B41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EE27D6-FBBE-402A-9FD8-8FDD45E4F682}"/>
              </a:ext>
            </a:extLst>
          </p:cNvPr>
          <p:cNvSpPr/>
          <p:nvPr/>
        </p:nvSpPr>
        <p:spPr>
          <a:xfrm>
            <a:off x="675861" y="1630017"/>
            <a:ext cx="10826468" cy="92433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prstTxWarp prst="textCanUp">
              <a:avLst/>
            </a:prstTxWarp>
            <a:spAutoFit/>
          </a:bodyPr>
          <a:lstStyle/>
          <a:p>
            <a:pPr algn="ctr"/>
            <a:r>
              <a:rPr lang="vi-VN" sz="5400" b="1" cap="none" spc="0" dirty="0" err="1">
                <a:ln w="1270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/>
              </a:rPr>
              <a:t>Kính</a:t>
            </a:r>
            <a:r>
              <a:rPr lang="vi-VN" sz="5400" b="1" cap="none" spc="0" dirty="0">
                <a:ln w="1270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/>
              </a:rPr>
              <a:t> </a:t>
            </a:r>
            <a:r>
              <a:rPr lang="vi-VN" sz="5400" b="1" cap="none" spc="0" dirty="0" err="1">
                <a:ln w="1270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/>
              </a:rPr>
              <a:t>chúc</a:t>
            </a:r>
            <a:r>
              <a:rPr lang="vi-VN" sz="5400" b="1" cap="none" spc="0" dirty="0">
                <a:ln w="1270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/>
              </a:rPr>
              <a:t> </a:t>
            </a:r>
            <a:r>
              <a:rPr lang="vi-VN" sz="5400" b="1" cap="none" spc="0" dirty="0" err="1">
                <a:ln w="1270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/>
              </a:rPr>
              <a:t>quý</a:t>
            </a:r>
            <a:r>
              <a:rPr lang="vi-VN" sz="5400" b="1" cap="none" spc="0" dirty="0">
                <a:ln w="1270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/>
              </a:rPr>
              <a:t> </a:t>
            </a:r>
            <a:r>
              <a:rPr lang="vi-VN" sz="5400" b="1" cap="none" spc="0" dirty="0" err="1">
                <a:ln w="1270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/>
              </a:rPr>
              <a:t>thầy</a:t>
            </a:r>
            <a:r>
              <a:rPr lang="vi-VN" sz="5400" b="1" cap="none" spc="0" dirty="0">
                <a:ln w="1270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/>
              </a:rPr>
              <a:t> cô </a:t>
            </a:r>
            <a:r>
              <a:rPr lang="vi-VN" sz="5400" b="1" cap="none" spc="0" dirty="0" err="1">
                <a:ln w="1270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/>
              </a:rPr>
              <a:t>sức</a:t>
            </a:r>
            <a:r>
              <a:rPr lang="vi-VN" sz="5400" b="1" cap="none" spc="0" dirty="0">
                <a:ln w="1270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/>
              </a:rPr>
              <a:t> </a:t>
            </a:r>
            <a:r>
              <a:rPr lang="vi-VN" sz="5400" b="1" cap="none" spc="0" dirty="0" err="1">
                <a:ln w="1270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/>
              </a:rPr>
              <a:t>khỏe</a:t>
            </a:r>
            <a:endParaRPr lang="en-US" sz="5400" b="1" cap="none" spc="0" dirty="0">
              <a:ln w="12700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4D991F-492C-4E69-8584-C5FEA34C48EB}"/>
              </a:ext>
            </a:extLst>
          </p:cNvPr>
          <p:cNvSpPr/>
          <p:nvPr/>
        </p:nvSpPr>
        <p:spPr>
          <a:xfrm>
            <a:off x="1987825" y="3081129"/>
            <a:ext cx="7897993" cy="1746333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  <a:scene3d>
              <a:camera prst="perspectiveBelow"/>
              <a:lightRig rig="threePt" dir="t"/>
            </a:scene3d>
          </a:bodyPr>
          <a:lstStyle/>
          <a:p>
            <a:pPr algn="ctr"/>
            <a:r>
              <a:rPr lang="vi-VN" sz="5400" b="1" cap="none" spc="0" dirty="0" err="1">
                <a:ln w="9525">
                  <a:solidFill>
                    <a:schemeClr val="accent6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Chúc</a:t>
            </a:r>
            <a:r>
              <a:rPr lang="vi-VN" sz="5400" b="1" cap="none" spc="0" dirty="0">
                <a:ln w="9525">
                  <a:solidFill>
                    <a:schemeClr val="accent6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vi-VN" sz="5400" b="1" cap="none" spc="0" dirty="0" err="1">
                <a:ln w="9525">
                  <a:solidFill>
                    <a:schemeClr val="accent6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các</a:t>
            </a:r>
            <a:r>
              <a:rPr lang="vi-VN" sz="5400" b="1" cap="none" spc="0" dirty="0">
                <a:ln w="9525">
                  <a:solidFill>
                    <a:schemeClr val="accent6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con </a:t>
            </a:r>
            <a:r>
              <a:rPr lang="vi-VN" sz="5400" b="1" cap="none" spc="0" dirty="0" err="1">
                <a:ln w="9525">
                  <a:solidFill>
                    <a:schemeClr val="accent6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học</a:t>
            </a:r>
            <a:r>
              <a:rPr lang="vi-VN" sz="5400" b="1" cap="none" spc="0" dirty="0">
                <a:ln w="9525">
                  <a:solidFill>
                    <a:schemeClr val="accent6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sinh </a:t>
            </a:r>
          </a:p>
          <a:p>
            <a:pPr algn="ctr"/>
            <a:r>
              <a:rPr lang="vi-VN" sz="5400" b="1" cap="none" spc="0" dirty="0">
                <a:ln w="9525">
                  <a:solidFill>
                    <a:schemeClr val="accent6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chăm ngoan, </a:t>
            </a:r>
            <a:r>
              <a:rPr lang="vi-VN" sz="5400" b="1" dirty="0" err="1">
                <a:ln w="9525">
                  <a:solidFill>
                    <a:schemeClr val="accent6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</a:t>
            </a:r>
            <a:r>
              <a:rPr lang="vi-VN" sz="5400" b="1" cap="none" spc="0" dirty="0" err="1">
                <a:ln w="9525">
                  <a:solidFill>
                    <a:schemeClr val="accent6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ọc</a:t>
            </a:r>
            <a:r>
              <a:rPr lang="vi-VN" sz="5400" b="1" cap="none" spc="0" dirty="0">
                <a:ln w="9525">
                  <a:solidFill>
                    <a:schemeClr val="accent6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vi-VN" sz="5400" b="1" cap="none" spc="0" dirty="0" err="1">
                <a:ln w="9525">
                  <a:solidFill>
                    <a:schemeClr val="accent6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giỏi</a:t>
            </a:r>
            <a:r>
              <a:rPr lang="vi-VN" sz="5400" b="1" cap="none" spc="0" dirty="0">
                <a:ln w="9525">
                  <a:solidFill>
                    <a:schemeClr val="accent6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!</a:t>
            </a:r>
            <a:endParaRPr lang="en-US" sz="5400" b="1" cap="none" spc="0" dirty="0">
              <a:ln w="9525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480209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57F296E0-71D4-4B8C-9280-04B8E97052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01"/>
          <a:stretch/>
        </p:blipFill>
        <p:spPr>
          <a:xfrm>
            <a:off x="20" y="0"/>
            <a:ext cx="12191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8279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57F296E0-71D4-4B8C-9280-04B8E97052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01"/>
          <a:stretch/>
        </p:blipFill>
        <p:spPr>
          <a:xfrm>
            <a:off x="20" y="0"/>
            <a:ext cx="12191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9943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57F296E0-71D4-4B8C-9280-04B8E97052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01"/>
          <a:stretch/>
        </p:blipFill>
        <p:spPr>
          <a:xfrm>
            <a:off x="20" y="0"/>
            <a:ext cx="12191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394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BDA498F2-95DB-4782-AC50-20E7893504EB}"/>
              </a:ext>
            </a:extLst>
          </p:cNvPr>
          <p:cNvSpPr/>
          <p:nvPr/>
        </p:nvSpPr>
        <p:spPr>
          <a:xfrm>
            <a:off x="4559764" y="973227"/>
            <a:ext cx="6517675" cy="4766791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1a">
            <a:hlinkClick r:id="rId4" action="ppaction://hlinksldjump"/>
            <a:extLst>
              <a:ext uri="{FF2B5EF4-FFF2-40B4-BE49-F238E27FC236}">
                <a16:creationId xmlns:a16="http://schemas.microsoft.com/office/drawing/2014/main" id="{8AF76E6A-287A-4FCE-9172-43EA65468B4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918" y="981226"/>
            <a:ext cx="3239683" cy="47667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" name="2a">
            <a:hlinkClick r:id="rId6" action="ppaction://hlinksldjump"/>
            <a:extLst>
              <a:ext uri="{FF2B5EF4-FFF2-40B4-BE49-F238E27FC236}">
                <a16:creationId xmlns:a16="http://schemas.microsoft.com/office/drawing/2014/main" id="{DD20E236-853F-4DAB-9F1C-A4D9EDB1362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458" y="985391"/>
            <a:ext cx="3236555" cy="47584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7" name="buom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8197">
            <a:off x="887423" y="5140284"/>
            <a:ext cx="2056451" cy="1667393"/>
          </a:xfrm>
          <a:prstGeom prst="rect">
            <a:avLst/>
          </a:prstGeom>
        </p:spPr>
      </p:pic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73710">
            <a:off x="7236308" y="5801603"/>
            <a:ext cx="1304301" cy="130430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2907" y="3480663"/>
            <a:ext cx="459645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MẢNH GHÉP </a:t>
            </a:r>
          </a:p>
          <a:p>
            <a:pPr algn="ctr"/>
            <a:r>
              <a:rPr lang="vi-VN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BÍ </a:t>
            </a:r>
            <a:r>
              <a:rPr lang="vi-VN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ẨN</a:t>
            </a:r>
            <a:r>
              <a:rPr lang="vi-VN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3400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57F296E0-71D4-4B8C-9280-04B8E97052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01"/>
          <a:stretch/>
        </p:blipFill>
        <p:spPr>
          <a:xfrm>
            <a:off x="20" y="0"/>
            <a:ext cx="12191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518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2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10958732" y="5839265"/>
            <a:ext cx="1233268" cy="856957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285750" y="505718"/>
            <a:ext cx="3086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29C377-1663-4A93-951F-A769749FB432}"/>
              </a:ext>
            </a:extLst>
          </p:cNvPr>
          <p:cNvSpPr txBox="1"/>
          <p:nvPr/>
        </p:nvSpPr>
        <p:spPr>
          <a:xfrm>
            <a:off x="390525" y="1704975"/>
            <a:ext cx="12699533" cy="3110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vi-VN" sz="66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vi-VN" sz="6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6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vi-VN" sz="6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6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vi-VN" sz="6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vi-VN" sz="66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6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6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6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6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vi-VN" sz="6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vi-VN" sz="66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Bím</a:t>
            </a:r>
            <a:r>
              <a:rPr lang="vi-VN" sz="6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6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vi-VN" sz="6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đuôi sam” </a:t>
            </a:r>
            <a:r>
              <a:rPr lang="vi-VN" sz="66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6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nêu </a:t>
            </a:r>
            <a:r>
              <a:rPr lang="vi-VN" sz="66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vi-VN" sz="6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vi-VN" sz="6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vi-VN" sz="66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6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6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66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63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10928253" y="5811130"/>
            <a:ext cx="1263747" cy="87102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467812" y="561975"/>
            <a:ext cx="2924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D634D9-AB63-4CB6-AA06-E200A0D86A17}"/>
              </a:ext>
            </a:extLst>
          </p:cNvPr>
          <p:cNvSpPr txBox="1"/>
          <p:nvPr/>
        </p:nvSpPr>
        <p:spPr>
          <a:xfrm>
            <a:off x="180975" y="1885951"/>
            <a:ext cx="13155831" cy="3186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>
                <a:solidFill>
                  <a:srgbClr val="7D4C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vi-VN" sz="6600" dirty="0" err="1">
                <a:solidFill>
                  <a:srgbClr val="7D4C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vi-VN" sz="6600" dirty="0">
                <a:solidFill>
                  <a:srgbClr val="7D4C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600" dirty="0" err="1">
                <a:solidFill>
                  <a:srgbClr val="7D4C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vi-VN" sz="6600" dirty="0">
                <a:solidFill>
                  <a:srgbClr val="7D4C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600" dirty="0" err="1">
                <a:solidFill>
                  <a:srgbClr val="7D4C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vi-VN" sz="6600" dirty="0">
                <a:solidFill>
                  <a:srgbClr val="7D4C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vi-VN" sz="6600" dirty="0" err="1">
                <a:solidFill>
                  <a:srgbClr val="7D4C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6600" dirty="0">
                <a:solidFill>
                  <a:srgbClr val="7D4C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600" dirty="0" err="1">
                <a:solidFill>
                  <a:srgbClr val="7D4C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6600" dirty="0">
                <a:solidFill>
                  <a:srgbClr val="7D4C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600" dirty="0" err="1">
                <a:solidFill>
                  <a:srgbClr val="7D4C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vi-VN" sz="6600" dirty="0">
                <a:solidFill>
                  <a:srgbClr val="7D4C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vi-VN" sz="6600" dirty="0">
                <a:solidFill>
                  <a:srgbClr val="7D4C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6600" dirty="0" err="1">
                <a:solidFill>
                  <a:srgbClr val="7D4C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Bím</a:t>
            </a:r>
            <a:r>
              <a:rPr lang="vi-VN" sz="6600" dirty="0">
                <a:solidFill>
                  <a:srgbClr val="7D4C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600" dirty="0" err="1">
                <a:solidFill>
                  <a:srgbClr val="7D4C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vi-VN" sz="6600" dirty="0">
                <a:solidFill>
                  <a:srgbClr val="7D4C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đuôi sam” </a:t>
            </a:r>
            <a:r>
              <a:rPr lang="vi-VN" sz="6600" dirty="0" err="1">
                <a:solidFill>
                  <a:srgbClr val="7D4C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6600" dirty="0">
                <a:solidFill>
                  <a:srgbClr val="7D4C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nêu </a:t>
            </a:r>
            <a:r>
              <a:rPr lang="vi-VN" sz="6600" dirty="0" err="1">
                <a:solidFill>
                  <a:srgbClr val="7D4C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vi-VN" sz="6600" dirty="0">
                <a:solidFill>
                  <a:srgbClr val="7D4C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vi-VN" sz="6600" dirty="0" err="1">
                <a:solidFill>
                  <a:srgbClr val="7D4C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vi-VN" sz="6600" dirty="0">
                <a:solidFill>
                  <a:srgbClr val="7D4C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600" dirty="0" err="1">
                <a:solidFill>
                  <a:srgbClr val="7D4C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6600" dirty="0">
                <a:solidFill>
                  <a:srgbClr val="7D4C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600" dirty="0" err="1">
                <a:solidFill>
                  <a:srgbClr val="7D4C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6600" dirty="0">
                <a:solidFill>
                  <a:srgbClr val="7D4C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6600" dirty="0">
              <a:solidFill>
                <a:srgbClr val="7D4C1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79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CAF773-758C-450D-BBF0-DBC21083D0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525"/>
            <a:ext cx="12191999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EBB10F-3F8C-4451-941C-35800306E1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6004809" cy="39814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6100FC3-4CE3-4B29-BB80-0A83618222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808" y="0"/>
            <a:ext cx="6180668" cy="347662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A1128B7-9117-4A6E-B07C-2D1201FA8D7B}"/>
              </a:ext>
            </a:extLst>
          </p:cNvPr>
          <p:cNvSpPr txBox="1"/>
          <p:nvPr/>
        </p:nvSpPr>
        <p:spPr>
          <a:xfrm>
            <a:off x="295275" y="4542562"/>
            <a:ext cx="11353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err="1">
                <a:solidFill>
                  <a:srgbClr val="002060"/>
                </a:solidFill>
              </a:rPr>
              <a:t>Bè</a:t>
            </a:r>
            <a:r>
              <a:rPr lang="vi-VN" sz="3600" dirty="0">
                <a:solidFill>
                  <a:srgbClr val="002060"/>
                </a:solidFill>
              </a:rPr>
              <a:t>: </a:t>
            </a:r>
            <a:r>
              <a:rPr lang="vi-VN" sz="3600" dirty="0" err="1">
                <a:solidFill>
                  <a:srgbClr val="002060"/>
                </a:solidFill>
              </a:rPr>
              <a:t>là</a:t>
            </a:r>
            <a:r>
              <a:rPr lang="vi-VN" sz="3600" dirty="0">
                <a:solidFill>
                  <a:srgbClr val="002060"/>
                </a:solidFill>
              </a:rPr>
              <a:t> </a:t>
            </a:r>
            <a:r>
              <a:rPr lang="vi-VN" sz="3600" dirty="0" err="1">
                <a:solidFill>
                  <a:srgbClr val="002060"/>
                </a:solidFill>
              </a:rPr>
              <a:t>khối</a:t>
            </a:r>
            <a:r>
              <a:rPr lang="vi-VN" sz="3600" dirty="0">
                <a:solidFill>
                  <a:srgbClr val="002060"/>
                </a:solidFill>
              </a:rPr>
              <a:t> </a:t>
            </a:r>
            <a:r>
              <a:rPr lang="vi-VN" sz="3600" dirty="0" err="1">
                <a:solidFill>
                  <a:srgbClr val="002060"/>
                </a:solidFill>
              </a:rPr>
              <a:t>hình</a:t>
            </a:r>
            <a:r>
              <a:rPr lang="vi-VN" sz="3600" dirty="0">
                <a:solidFill>
                  <a:srgbClr val="002060"/>
                </a:solidFill>
              </a:rPr>
              <a:t> </a:t>
            </a:r>
            <a:r>
              <a:rPr lang="vi-VN" sz="3600" dirty="0" err="1">
                <a:solidFill>
                  <a:srgbClr val="002060"/>
                </a:solidFill>
              </a:rPr>
              <a:t>tấm</a:t>
            </a:r>
            <a:r>
              <a:rPr lang="vi-VN" sz="3600" dirty="0">
                <a:solidFill>
                  <a:srgbClr val="002060"/>
                </a:solidFill>
              </a:rPr>
              <a:t> </a:t>
            </a:r>
            <a:r>
              <a:rPr lang="vi-VN" sz="3600" dirty="0" err="1">
                <a:solidFill>
                  <a:srgbClr val="002060"/>
                </a:solidFill>
              </a:rPr>
              <a:t>gồm</a:t>
            </a:r>
            <a:r>
              <a:rPr lang="vi-VN" sz="3600" dirty="0">
                <a:solidFill>
                  <a:srgbClr val="002060"/>
                </a:solidFill>
              </a:rPr>
              <a:t> </a:t>
            </a:r>
            <a:r>
              <a:rPr lang="vi-VN" sz="3600" dirty="0" err="1">
                <a:solidFill>
                  <a:srgbClr val="002060"/>
                </a:solidFill>
              </a:rPr>
              <a:t>nhiều</a:t>
            </a:r>
            <a:r>
              <a:rPr lang="vi-VN" sz="3600" dirty="0">
                <a:solidFill>
                  <a:srgbClr val="002060"/>
                </a:solidFill>
              </a:rPr>
              <a:t> thân cây/ tre/ </a:t>
            </a:r>
            <a:r>
              <a:rPr lang="vi-VN" sz="3600" dirty="0" err="1">
                <a:solidFill>
                  <a:srgbClr val="002060"/>
                </a:solidFill>
              </a:rPr>
              <a:t>nứa</a:t>
            </a:r>
            <a:r>
              <a:rPr lang="vi-VN" sz="3600" dirty="0">
                <a:solidFill>
                  <a:srgbClr val="002060"/>
                </a:solidFill>
              </a:rPr>
              <a:t>/ </a:t>
            </a:r>
            <a:r>
              <a:rPr lang="vi-VN" sz="3600" dirty="0" err="1">
                <a:solidFill>
                  <a:srgbClr val="002060"/>
                </a:solidFill>
              </a:rPr>
              <a:t>gỗ</a:t>
            </a:r>
            <a:r>
              <a:rPr lang="vi-VN" sz="3600" dirty="0">
                <a:solidFill>
                  <a:srgbClr val="002060"/>
                </a:solidFill>
              </a:rPr>
              <a:t> </a:t>
            </a:r>
            <a:r>
              <a:rPr lang="vi-VN" sz="3600" dirty="0" err="1">
                <a:solidFill>
                  <a:srgbClr val="002060"/>
                </a:solidFill>
              </a:rPr>
              <a:t>được</a:t>
            </a:r>
            <a:r>
              <a:rPr lang="vi-VN" sz="3600" dirty="0">
                <a:solidFill>
                  <a:srgbClr val="002060"/>
                </a:solidFill>
              </a:rPr>
              <a:t> </a:t>
            </a:r>
            <a:r>
              <a:rPr lang="vi-VN" sz="3600" dirty="0" err="1">
                <a:solidFill>
                  <a:srgbClr val="002060"/>
                </a:solidFill>
              </a:rPr>
              <a:t>kết</a:t>
            </a:r>
            <a:r>
              <a:rPr lang="vi-VN" sz="3600" dirty="0">
                <a:solidFill>
                  <a:srgbClr val="002060"/>
                </a:solidFill>
              </a:rPr>
              <a:t> </a:t>
            </a:r>
            <a:r>
              <a:rPr lang="vi-VN" sz="3600" dirty="0" err="1">
                <a:solidFill>
                  <a:srgbClr val="002060"/>
                </a:solidFill>
              </a:rPr>
              <a:t>lại</a:t>
            </a:r>
            <a:r>
              <a:rPr lang="vi-VN" sz="3600" dirty="0">
                <a:solidFill>
                  <a:srgbClr val="002060"/>
                </a:solidFill>
              </a:rPr>
              <a:t> </a:t>
            </a:r>
            <a:r>
              <a:rPr lang="vi-VN" sz="3600" dirty="0" err="1">
                <a:solidFill>
                  <a:srgbClr val="002060"/>
                </a:solidFill>
              </a:rPr>
              <a:t>tạo</a:t>
            </a:r>
            <a:r>
              <a:rPr lang="vi-VN" sz="3600" dirty="0">
                <a:solidFill>
                  <a:srgbClr val="002060"/>
                </a:solidFill>
              </a:rPr>
              <a:t> </a:t>
            </a:r>
            <a:r>
              <a:rPr lang="vi-VN" sz="3600" dirty="0" err="1">
                <a:solidFill>
                  <a:srgbClr val="002060"/>
                </a:solidFill>
              </a:rPr>
              <a:t>thành</a:t>
            </a:r>
            <a:r>
              <a:rPr lang="vi-VN" sz="3600" dirty="0">
                <a:solidFill>
                  <a:srgbClr val="002060"/>
                </a:solidFill>
              </a:rPr>
              <a:t> </a:t>
            </a:r>
            <a:r>
              <a:rPr lang="vi-VN" sz="3600" dirty="0" err="1">
                <a:solidFill>
                  <a:srgbClr val="002060"/>
                </a:solidFill>
              </a:rPr>
              <a:t>vật</a:t>
            </a:r>
            <a:r>
              <a:rPr lang="vi-VN" sz="3600" dirty="0">
                <a:solidFill>
                  <a:srgbClr val="002060"/>
                </a:solidFill>
              </a:rPr>
              <a:t> </a:t>
            </a:r>
            <a:r>
              <a:rPr lang="vi-VN" sz="3600" dirty="0" err="1">
                <a:solidFill>
                  <a:srgbClr val="002060"/>
                </a:solidFill>
              </a:rPr>
              <a:t>nổi</a:t>
            </a:r>
            <a:r>
              <a:rPr lang="vi-VN" sz="3600" dirty="0">
                <a:solidFill>
                  <a:srgbClr val="002060"/>
                </a:solidFill>
              </a:rPr>
              <a:t> </a:t>
            </a:r>
            <a:r>
              <a:rPr lang="vi-VN" sz="3600" dirty="0" err="1">
                <a:solidFill>
                  <a:srgbClr val="002060"/>
                </a:solidFill>
              </a:rPr>
              <a:t>dùng</a:t>
            </a:r>
            <a:r>
              <a:rPr lang="vi-VN" sz="3600" dirty="0">
                <a:solidFill>
                  <a:srgbClr val="002060"/>
                </a:solidFill>
              </a:rPr>
              <a:t> </a:t>
            </a:r>
            <a:r>
              <a:rPr lang="vi-VN" sz="3600" dirty="0" err="1">
                <a:solidFill>
                  <a:srgbClr val="002060"/>
                </a:solidFill>
              </a:rPr>
              <a:t>để</a:t>
            </a:r>
            <a:r>
              <a:rPr lang="vi-VN" sz="3600" dirty="0">
                <a:solidFill>
                  <a:srgbClr val="002060"/>
                </a:solidFill>
              </a:rPr>
              <a:t> </a:t>
            </a:r>
            <a:r>
              <a:rPr lang="vi-VN" sz="3600" dirty="0" err="1">
                <a:solidFill>
                  <a:srgbClr val="002060"/>
                </a:solidFill>
              </a:rPr>
              <a:t>làm</a:t>
            </a:r>
            <a:r>
              <a:rPr lang="vi-VN" sz="3600" dirty="0">
                <a:solidFill>
                  <a:srgbClr val="002060"/>
                </a:solidFill>
              </a:rPr>
              <a:t> phương </a:t>
            </a:r>
            <a:r>
              <a:rPr lang="vi-VN" sz="3600" dirty="0" err="1">
                <a:solidFill>
                  <a:srgbClr val="002060"/>
                </a:solidFill>
              </a:rPr>
              <a:t>tiện</a:t>
            </a:r>
            <a:r>
              <a:rPr lang="vi-VN" sz="3600" dirty="0">
                <a:solidFill>
                  <a:srgbClr val="002060"/>
                </a:solidFill>
              </a:rPr>
              <a:t> di </a:t>
            </a:r>
            <a:r>
              <a:rPr lang="vi-VN" sz="3600" dirty="0" err="1">
                <a:solidFill>
                  <a:srgbClr val="002060"/>
                </a:solidFill>
              </a:rPr>
              <a:t>chuyển</a:t>
            </a:r>
            <a:r>
              <a:rPr lang="vi-VN" sz="3600" dirty="0">
                <a:solidFill>
                  <a:srgbClr val="002060"/>
                </a:solidFill>
              </a:rPr>
              <a:t> trên sông.</a:t>
            </a:r>
            <a:endParaRPr lang="en-U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50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31B0E79B-71AF-44AE-8DA8-D0AB9EB563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3A9FA9F3-8A68-4AD6-BF37-2F102C3B34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01"/>
          <a:stretch/>
        </p:blipFill>
        <p:spPr>
          <a:xfrm>
            <a:off x="20" y="-207440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35E834-3AC2-457B-A93D-48DA3A7A99F4}"/>
              </a:ext>
            </a:extLst>
          </p:cNvPr>
          <p:cNvSpPr txBox="1"/>
          <p:nvPr/>
        </p:nvSpPr>
        <p:spPr>
          <a:xfrm>
            <a:off x="4152900" y="162521"/>
            <a:ext cx="2933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chemeClr val="accent1">
                    <a:lumMod val="75000"/>
                  </a:schemeClr>
                </a:solidFill>
                <a:latin typeface="Source Sans Pro" panose="020B0604020202020204" pitchFamily="34" charset="0"/>
                <a:ea typeface="Source Sans Pro" panose="020B0604020202020204" pitchFamily="34" charset="0"/>
              </a:rPr>
              <a:t>Trên </a:t>
            </a:r>
            <a:r>
              <a:rPr lang="vi-VN" sz="3200" b="1" dirty="0" err="1">
                <a:solidFill>
                  <a:schemeClr val="accent1">
                    <a:lumMod val="75000"/>
                  </a:schemeClr>
                </a:solidFill>
                <a:latin typeface="Source Sans Pro" panose="020B0604020202020204" pitchFamily="34" charset="0"/>
                <a:ea typeface="Source Sans Pro" panose="020B0604020202020204" pitchFamily="34" charset="0"/>
              </a:rPr>
              <a:t>chiếc</a:t>
            </a:r>
            <a:r>
              <a:rPr lang="vi-VN" sz="3200" b="1" dirty="0">
                <a:solidFill>
                  <a:schemeClr val="accent1">
                    <a:lumMod val="75000"/>
                  </a:schemeClr>
                </a:solidFill>
                <a:latin typeface="Source Sans Pro" panose="020B0604020202020204" pitchFamily="34" charset="0"/>
                <a:ea typeface="Source Sans Pro" panose="020B0604020202020204" pitchFamily="34" charset="0"/>
              </a:rPr>
              <a:t> </a:t>
            </a:r>
            <a:r>
              <a:rPr lang="vi-VN" sz="3200" b="1" dirty="0" err="1">
                <a:solidFill>
                  <a:schemeClr val="accent1">
                    <a:lumMod val="75000"/>
                  </a:schemeClr>
                </a:solidFill>
                <a:latin typeface="Source Sans Pro" panose="020B0604020202020204" pitchFamily="34" charset="0"/>
                <a:ea typeface="Source Sans Pro" panose="020B0604020202020204" pitchFamily="34" charset="0"/>
              </a:rPr>
              <a:t>bè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Source Sans Pro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CC51FB-ABB3-478B-BFE9-75DAA4166B78}"/>
              </a:ext>
            </a:extLst>
          </p:cNvPr>
          <p:cNvSpPr txBox="1"/>
          <p:nvPr/>
        </p:nvSpPr>
        <p:spPr>
          <a:xfrm>
            <a:off x="523875" y="747296"/>
            <a:ext cx="11144250" cy="5267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Tôi </a:t>
            </a:r>
            <a:r>
              <a:rPr lang="vi-VN" sz="2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và</a:t>
            </a:r>
            <a:r>
              <a:rPr lang="vi-VN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Dế</a:t>
            </a:r>
            <a:r>
              <a:rPr lang="vi-VN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Trũi</a:t>
            </a:r>
            <a:r>
              <a:rPr lang="vi-VN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rủ</a:t>
            </a:r>
            <a:r>
              <a:rPr lang="vi-VN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nhau đi ngao du thiên </a:t>
            </a:r>
            <a:r>
              <a:rPr lang="vi-VN" sz="2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hạ</a:t>
            </a:r>
            <a:r>
              <a:rPr lang="vi-VN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vi-VN" sz="2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Chúng</a:t>
            </a:r>
            <a:r>
              <a:rPr lang="vi-VN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tôi </a:t>
            </a:r>
            <a:r>
              <a:rPr lang="vi-VN" sz="2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ngày</a:t>
            </a:r>
            <a:r>
              <a:rPr lang="vi-VN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đi, đêm </a:t>
            </a:r>
            <a:r>
              <a:rPr lang="vi-VN" sz="2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nghỉ</a:t>
            </a:r>
            <a:r>
              <a:rPr lang="vi-VN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vi-VN" sz="2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cùng</a:t>
            </a:r>
            <a:r>
              <a:rPr lang="vi-VN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nhau say </a:t>
            </a:r>
            <a:r>
              <a:rPr lang="vi-VN" sz="2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ngắm</a:t>
            </a:r>
            <a:r>
              <a:rPr lang="vi-VN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dọc</a:t>
            </a:r>
            <a:r>
              <a:rPr lang="vi-VN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đường</a:t>
            </a:r>
            <a:r>
              <a:rPr lang="vi-VN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algn="just">
              <a:lnSpc>
                <a:spcPct val="50000"/>
              </a:lnSpc>
            </a:pPr>
            <a:endParaRPr lang="vi-VN" sz="2800" b="0" i="0" dirty="0">
              <a:solidFill>
                <a:schemeClr val="accent1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  <a:p>
            <a:pPr algn="just">
              <a:lnSpc>
                <a:spcPct val="0"/>
              </a:lnSpc>
            </a:pPr>
            <a:endParaRPr lang="vi-VN" sz="2800" b="0" i="0" dirty="0">
              <a:solidFill>
                <a:schemeClr val="accent1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Ngày</a:t>
            </a:r>
            <a:r>
              <a:rPr lang="vi-VN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kia, </a:t>
            </a:r>
            <a:r>
              <a:rPr lang="vi-VN" sz="2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đến</a:t>
            </a:r>
            <a:r>
              <a:rPr lang="vi-VN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một</a:t>
            </a:r>
            <a:r>
              <a:rPr lang="vi-VN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bờ</a:t>
            </a:r>
            <a:r>
              <a:rPr lang="vi-VN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sông, </a:t>
            </a:r>
            <a:r>
              <a:rPr lang="vi-VN" sz="2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chúng</a:t>
            </a:r>
            <a:r>
              <a:rPr lang="vi-VN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tôi </a:t>
            </a:r>
            <a:r>
              <a:rPr lang="vi-VN" sz="2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ghép</a:t>
            </a:r>
            <a:r>
              <a:rPr lang="vi-VN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ba </a:t>
            </a:r>
            <a:r>
              <a:rPr lang="vi-VN" sz="2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bốn</a:t>
            </a:r>
            <a:r>
              <a:rPr lang="vi-VN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lá</a:t>
            </a:r>
            <a:r>
              <a:rPr lang="vi-VN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bèo</a:t>
            </a:r>
            <a:r>
              <a:rPr lang="vi-VN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sen </a:t>
            </a:r>
            <a:r>
              <a:rPr lang="vi-VN" sz="2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lại</a:t>
            </a:r>
            <a:r>
              <a:rPr lang="vi-VN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vi-VN" sz="2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làm</a:t>
            </a:r>
            <a:r>
              <a:rPr lang="vi-VN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một</a:t>
            </a:r>
            <a:r>
              <a:rPr lang="vi-VN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chiếc</a:t>
            </a:r>
            <a:r>
              <a:rPr lang="vi-VN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bè</a:t>
            </a:r>
            <a:r>
              <a:rPr lang="vi-VN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vi-VN" sz="2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Bè</a:t>
            </a:r>
            <a:r>
              <a:rPr lang="vi-VN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theo </a:t>
            </a:r>
            <a:r>
              <a:rPr lang="vi-VN" sz="2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dòng</a:t>
            </a:r>
            <a:r>
              <a:rPr lang="vi-VN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nước</a:t>
            </a:r>
            <a:r>
              <a:rPr lang="vi-VN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trôi băng </a:t>
            </a:r>
            <a:r>
              <a:rPr lang="vi-VN" sz="2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băng</a:t>
            </a:r>
            <a:r>
              <a:rPr lang="vi-VN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algn="just">
              <a:lnSpc>
                <a:spcPct val="50000"/>
              </a:lnSpc>
            </a:pPr>
            <a:endParaRPr lang="vi-VN" sz="2800" b="0" i="0" dirty="0">
              <a:solidFill>
                <a:schemeClr val="accent1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Mùa</a:t>
            </a:r>
            <a:r>
              <a:rPr lang="vi-VN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thu </a:t>
            </a:r>
            <a:r>
              <a:rPr lang="vi-VN" sz="2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mới</a:t>
            </a:r>
            <a:r>
              <a:rPr lang="vi-VN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chớm</a:t>
            </a:r>
            <a:r>
              <a:rPr lang="vi-VN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nhưng </a:t>
            </a:r>
            <a:r>
              <a:rPr lang="vi-VN" sz="2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nước</a:t>
            </a:r>
            <a:r>
              <a:rPr lang="vi-VN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đã</a:t>
            </a:r>
            <a:r>
              <a:rPr lang="vi-VN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trong </a:t>
            </a:r>
            <a:r>
              <a:rPr lang="vi-VN" sz="2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vắt</a:t>
            </a:r>
            <a:r>
              <a:rPr lang="vi-VN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, trông </a:t>
            </a:r>
            <a:r>
              <a:rPr lang="vi-VN" sz="2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thấy</a:t>
            </a:r>
            <a:r>
              <a:rPr lang="vi-VN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cả</a:t>
            </a:r>
            <a:r>
              <a:rPr lang="vi-VN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hòn</a:t>
            </a:r>
            <a:r>
              <a:rPr lang="vi-VN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cuội</a:t>
            </a:r>
            <a:r>
              <a:rPr lang="vi-VN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trắng</a:t>
            </a:r>
            <a:r>
              <a:rPr lang="vi-VN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tinh </a:t>
            </a:r>
            <a:r>
              <a:rPr lang="vi-VN" sz="2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nằm</a:t>
            </a:r>
            <a:r>
              <a:rPr lang="vi-VN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dưới</a:t>
            </a:r>
            <a:r>
              <a:rPr lang="vi-VN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đáy</a:t>
            </a:r>
            <a:r>
              <a:rPr lang="vi-VN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vi-VN" sz="2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Nhìn</a:t>
            </a:r>
            <a:r>
              <a:rPr lang="vi-VN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hai bên </a:t>
            </a:r>
            <a:r>
              <a:rPr lang="vi-VN" sz="2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bờ</a:t>
            </a:r>
            <a:r>
              <a:rPr lang="vi-VN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sông, </a:t>
            </a:r>
            <a:r>
              <a:rPr lang="vi-VN" sz="2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cỏ</a:t>
            </a:r>
            <a:r>
              <a:rPr lang="vi-VN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cây </a:t>
            </a:r>
            <a:r>
              <a:rPr lang="vi-VN" sz="2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và</a:t>
            </a:r>
            <a:r>
              <a:rPr lang="vi-VN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những</a:t>
            </a:r>
            <a:r>
              <a:rPr lang="vi-VN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làng</a:t>
            </a:r>
            <a:r>
              <a:rPr lang="vi-VN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gần</a:t>
            </a:r>
            <a:r>
              <a:rPr lang="vi-VN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vi-VN" sz="2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núi</a:t>
            </a:r>
            <a:r>
              <a:rPr lang="vi-VN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xa </a:t>
            </a:r>
            <a:r>
              <a:rPr lang="vi-VN" sz="2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hiện</a:t>
            </a:r>
            <a:r>
              <a:rPr lang="vi-VN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ra luôn </a:t>
            </a:r>
            <a:r>
              <a:rPr lang="vi-VN" sz="2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mới</a:t>
            </a:r>
            <a:r>
              <a:rPr lang="vi-VN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vi-VN" sz="2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Những</a:t>
            </a:r>
            <a:r>
              <a:rPr lang="vi-VN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anh </a:t>
            </a:r>
            <a:r>
              <a:rPr lang="vi-VN" sz="2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gọng</a:t>
            </a:r>
            <a:r>
              <a:rPr lang="vi-VN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vó</a:t>
            </a:r>
            <a:r>
              <a:rPr lang="vi-VN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đen </a:t>
            </a:r>
            <a:r>
              <a:rPr lang="vi-VN" sz="2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sạm</a:t>
            </a:r>
            <a:r>
              <a:rPr lang="vi-VN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vi-VN" sz="2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gầy</a:t>
            </a:r>
            <a:r>
              <a:rPr lang="vi-VN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và</a:t>
            </a:r>
            <a:r>
              <a:rPr lang="vi-VN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cao, nghênh </a:t>
            </a:r>
            <a:r>
              <a:rPr lang="vi-VN" sz="2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cặp</a:t>
            </a:r>
            <a:r>
              <a:rPr lang="vi-VN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chân </a:t>
            </a:r>
            <a:r>
              <a:rPr lang="vi-VN" sz="2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gọng</a:t>
            </a:r>
            <a:r>
              <a:rPr lang="vi-VN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vó</a:t>
            </a:r>
            <a:r>
              <a:rPr lang="vi-VN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đứng</a:t>
            </a:r>
            <a:r>
              <a:rPr lang="vi-VN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trên </a:t>
            </a:r>
            <a:r>
              <a:rPr lang="vi-VN" sz="2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bãi</a:t>
            </a:r>
            <a:r>
              <a:rPr lang="vi-VN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lầy</a:t>
            </a:r>
            <a:r>
              <a:rPr lang="vi-VN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bái</a:t>
            </a:r>
            <a:r>
              <a:rPr lang="vi-VN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phục</a:t>
            </a:r>
            <a:r>
              <a:rPr lang="vi-VN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nhìn</a:t>
            </a:r>
            <a:r>
              <a:rPr lang="vi-VN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theo </a:t>
            </a:r>
            <a:r>
              <a:rPr lang="vi-VN" sz="2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chúng</a:t>
            </a:r>
            <a:r>
              <a:rPr lang="vi-VN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tôi. </a:t>
            </a:r>
            <a:r>
              <a:rPr lang="vi-VN" sz="2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Những</a:t>
            </a:r>
            <a:r>
              <a:rPr lang="vi-VN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ả cua </a:t>
            </a:r>
            <a:r>
              <a:rPr lang="vi-VN" sz="2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kềnh</a:t>
            </a:r>
            <a:r>
              <a:rPr lang="vi-VN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cũng</a:t>
            </a:r>
            <a:r>
              <a:rPr lang="vi-VN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giương đôi </a:t>
            </a:r>
            <a:r>
              <a:rPr lang="vi-VN" sz="2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mắt</a:t>
            </a:r>
            <a:r>
              <a:rPr lang="vi-VN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lồi</a:t>
            </a:r>
            <a:r>
              <a:rPr lang="vi-VN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, âu </a:t>
            </a:r>
            <a:r>
              <a:rPr lang="vi-VN" sz="2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yếm</a:t>
            </a:r>
            <a:r>
              <a:rPr lang="vi-VN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ngó</a:t>
            </a:r>
            <a:r>
              <a:rPr lang="vi-VN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theo. </a:t>
            </a:r>
            <a:r>
              <a:rPr lang="vi-VN" sz="2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Đàn</a:t>
            </a:r>
            <a:r>
              <a:rPr lang="vi-VN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săn </a:t>
            </a:r>
            <a:r>
              <a:rPr lang="vi-VN" sz="2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sắt</a:t>
            </a:r>
            <a:r>
              <a:rPr lang="vi-VN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và</a:t>
            </a:r>
            <a:r>
              <a:rPr lang="vi-VN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cá</a:t>
            </a:r>
            <a:r>
              <a:rPr lang="vi-VN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thầu</a:t>
            </a:r>
            <a:r>
              <a:rPr lang="vi-VN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dầu</a:t>
            </a:r>
            <a:r>
              <a:rPr lang="vi-VN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thoáng</a:t>
            </a:r>
            <a:r>
              <a:rPr lang="vi-VN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gặp</a:t>
            </a:r>
            <a:r>
              <a:rPr lang="vi-VN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đâu </a:t>
            </a:r>
            <a:r>
              <a:rPr lang="vi-VN" sz="2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cũng</a:t>
            </a:r>
            <a:r>
              <a:rPr lang="vi-VN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lăng xăng </a:t>
            </a:r>
            <a:r>
              <a:rPr lang="vi-VN" sz="2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cố</a:t>
            </a:r>
            <a:r>
              <a:rPr lang="vi-VN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bơi theo </a:t>
            </a:r>
            <a:r>
              <a:rPr lang="vi-VN" sz="2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chiếc</a:t>
            </a:r>
            <a:r>
              <a:rPr lang="vi-VN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bè</a:t>
            </a:r>
            <a:r>
              <a:rPr lang="vi-VN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, hoan nghênh </a:t>
            </a:r>
            <a:r>
              <a:rPr lang="vi-VN" sz="2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váng</a:t>
            </a:r>
            <a:r>
              <a:rPr lang="vi-VN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cả</a:t>
            </a:r>
            <a:r>
              <a:rPr lang="vi-VN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mặt</a:t>
            </a:r>
            <a:r>
              <a:rPr lang="vi-VN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nước</a:t>
            </a:r>
            <a:r>
              <a:rPr lang="vi-VN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A70B2E-DFF7-4F0F-B419-70B23F458443}"/>
              </a:ext>
            </a:extLst>
          </p:cNvPr>
          <p:cNvSpPr txBox="1"/>
          <p:nvPr/>
        </p:nvSpPr>
        <p:spPr>
          <a:xfrm flipH="1">
            <a:off x="8353425" y="6200290"/>
            <a:ext cx="3152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Theo TÔ HOÀI</a:t>
            </a:r>
            <a:endParaRPr lang="en-US" sz="24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F0AAD42-00FA-4915-9DBF-D2B2DB169D22}"/>
              </a:ext>
            </a:extLst>
          </p:cNvPr>
          <p:cNvSpPr txBox="1"/>
          <p:nvPr/>
        </p:nvSpPr>
        <p:spPr>
          <a:xfrm>
            <a:off x="9471991" y="367748"/>
            <a:ext cx="2494722" cy="475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0C53566-6DEC-4DF6-BBBA-A7AB12AA5E84}"/>
              </a:ext>
            </a:extLst>
          </p:cNvPr>
          <p:cNvSpPr txBox="1"/>
          <p:nvPr/>
        </p:nvSpPr>
        <p:spPr>
          <a:xfrm>
            <a:off x="4533900" y="747296"/>
            <a:ext cx="3457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ngao du thiên </a:t>
            </a:r>
            <a:r>
              <a:rPr lang="vi-VN" sz="28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hạ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2F2434F-C00E-4CB9-9FFE-0BC33E52C1DE}"/>
              </a:ext>
            </a:extLst>
          </p:cNvPr>
          <p:cNvSpPr txBox="1"/>
          <p:nvPr/>
        </p:nvSpPr>
        <p:spPr>
          <a:xfrm>
            <a:off x="6981825" y="5468348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váng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7985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57F296E0-71D4-4B8C-9280-04B8E97052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01"/>
          <a:stretch/>
        </p:blipFill>
        <p:spPr>
          <a:xfrm>
            <a:off x="20" y="0"/>
            <a:ext cx="1219198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79E84B5-D799-49C0-B6D5-DF4260BF92AB}"/>
              </a:ext>
            </a:extLst>
          </p:cNvPr>
          <p:cNvSpPr txBox="1"/>
          <p:nvPr/>
        </p:nvSpPr>
        <p:spPr>
          <a:xfrm>
            <a:off x="828675" y="1657351"/>
            <a:ext cx="105346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Mùa</a:t>
            </a:r>
            <a:r>
              <a:rPr lang="vi-VN" sz="32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thu </a:t>
            </a:r>
            <a:r>
              <a:rPr lang="vi-VN" sz="32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mới</a:t>
            </a:r>
            <a:r>
              <a:rPr lang="vi-VN" sz="32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chớm</a:t>
            </a:r>
            <a:r>
              <a:rPr lang="vi-VN" sz="32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nhưng </a:t>
            </a:r>
            <a:r>
              <a:rPr lang="vi-VN" sz="32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nước</a:t>
            </a:r>
            <a:r>
              <a:rPr lang="vi-VN" sz="32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đã</a:t>
            </a:r>
            <a:r>
              <a:rPr lang="vi-VN" sz="32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trong </a:t>
            </a:r>
            <a:r>
              <a:rPr lang="vi-VN" sz="32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vắt</a:t>
            </a:r>
            <a:r>
              <a:rPr lang="vi-VN" sz="32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, trông </a:t>
            </a:r>
            <a:r>
              <a:rPr lang="vi-VN" sz="32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thấy</a:t>
            </a:r>
            <a:r>
              <a:rPr lang="vi-VN" sz="32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cả</a:t>
            </a:r>
            <a:r>
              <a:rPr lang="vi-VN" sz="32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hòn</a:t>
            </a:r>
            <a:r>
              <a:rPr lang="vi-VN" sz="32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cuội</a:t>
            </a:r>
            <a:r>
              <a:rPr lang="vi-VN" sz="32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trắng</a:t>
            </a:r>
            <a:r>
              <a:rPr lang="vi-VN" sz="32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tinh </a:t>
            </a:r>
            <a:r>
              <a:rPr lang="vi-VN" sz="32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nằm</a:t>
            </a:r>
            <a:r>
              <a:rPr lang="vi-VN" sz="32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dưới</a:t>
            </a:r>
            <a:r>
              <a:rPr lang="vi-VN" sz="32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đáy</a:t>
            </a:r>
            <a:r>
              <a:rPr lang="vi-VN" sz="32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. </a:t>
            </a:r>
            <a:endParaRPr lang="en-US" sz="32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849BEFC-0596-44FF-B0BE-73EEF01372BD}"/>
              </a:ext>
            </a:extLst>
          </p:cNvPr>
          <p:cNvCxnSpPr>
            <a:cxnSpLocks/>
          </p:cNvCxnSpPr>
          <p:nvPr/>
        </p:nvCxnSpPr>
        <p:spPr>
          <a:xfrm flipH="1">
            <a:off x="4352926" y="1762125"/>
            <a:ext cx="76199" cy="4338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28993A8-5D31-40ED-9E2D-81EEC3A1C823}"/>
              </a:ext>
            </a:extLst>
          </p:cNvPr>
          <p:cNvCxnSpPr>
            <a:cxnSpLocks/>
          </p:cNvCxnSpPr>
          <p:nvPr/>
        </p:nvCxnSpPr>
        <p:spPr>
          <a:xfrm flipH="1">
            <a:off x="7600953" y="2195960"/>
            <a:ext cx="76199" cy="4338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A519111-76D7-4A41-A62E-2EB19AF344FC}"/>
              </a:ext>
            </a:extLst>
          </p:cNvPr>
          <p:cNvCxnSpPr>
            <a:cxnSpLocks/>
          </p:cNvCxnSpPr>
          <p:nvPr/>
        </p:nvCxnSpPr>
        <p:spPr>
          <a:xfrm flipH="1">
            <a:off x="7524754" y="2195960"/>
            <a:ext cx="76199" cy="4338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77D4129-143F-424D-8AA6-FCB5C4831CB4}"/>
              </a:ext>
            </a:extLst>
          </p:cNvPr>
          <p:cNvCxnSpPr>
            <a:cxnSpLocks/>
          </p:cNvCxnSpPr>
          <p:nvPr/>
        </p:nvCxnSpPr>
        <p:spPr>
          <a:xfrm flipH="1">
            <a:off x="9077326" y="1697607"/>
            <a:ext cx="76199" cy="4338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C48CD20-FCFF-47F1-92A1-48EE84D8DF4B}"/>
              </a:ext>
            </a:extLst>
          </p:cNvPr>
          <p:cNvSpPr txBox="1"/>
          <p:nvPr/>
        </p:nvSpPr>
        <p:spPr>
          <a:xfrm>
            <a:off x="828675" y="3046215"/>
            <a:ext cx="1111567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Những</a:t>
            </a:r>
            <a:r>
              <a:rPr lang="vi-VN" sz="32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anh </a:t>
            </a:r>
            <a:r>
              <a:rPr lang="vi-VN" sz="32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gọng</a:t>
            </a:r>
            <a:r>
              <a:rPr lang="vi-VN" sz="32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vó</a:t>
            </a:r>
            <a:r>
              <a:rPr lang="vi-VN" sz="32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đen </a:t>
            </a:r>
            <a:r>
              <a:rPr lang="vi-VN" sz="32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sạm</a:t>
            </a:r>
            <a:r>
              <a:rPr lang="vi-VN" sz="32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vi-VN" sz="32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gầy</a:t>
            </a:r>
            <a:r>
              <a:rPr lang="vi-VN" sz="32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và</a:t>
            </a:r>
            <a:r>
              <a:rPr lang="vi-VN" sz="32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cao, nghênh </a:t>
            </a:r>
            <a:r>
              <a:rPr lang="vi-VN" sz="32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cặp</a:t>
            </a:r>
            <a:r>
              <a:rPr lang="vi-VN" sz="32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chân </a:t>
            </a:r>
            <a:r>
              <a:rPr lang="vi-VN" sz="32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gọng</a:t>
            </a:r>
            <a:r>
              <a:rPr lang="vi-VN" sz="32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vó</a:t>
            </a:r>
            <a:r>
              <a:rPr lang="vi-VN" sz="32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đứng</a:t>
            </a:r>
            <a:r>
              <a:rPr lang="vi-VN" sz="32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trên </a:t>
            </a:r>
            <a:r>
              <a:rPr lang="vi-VN" sz="32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bãi</a:t>
            </a:r>
            <a:r>
              <a:rPr lang="vi-VN" sz="32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lầy</a:t>
            </a:r>
            <a:r>
              <a:rPr lang="vi-VN" sz="32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bái</a:t>
            </a:r>
            <a:r>
              <a:rPr lang="vi-VN" sz="32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phục</a:t>
            </a:r>
            <a:r>
              <a:rPr lang="vi-VN" sz="32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nhìn</a:t>
            </a:r>
            <a:r>
              <a:rPr lang="vi-VN" sz="32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theo </a:t>
            </a:r>
            <a:r>
              <a:rPr lang="vi-VN" sz="32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chúng</a:t>
            </a:r>
            <a:r>
              <a:rPr lang="vi-VN" sz="32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tôi.</a:t>
            </a:r>
            <a:endParaRPr lang="en-US" sz="32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F40F51-B9D1-4835-AEA8-82AFB56308D4}"/>
              </a:ext>
            </a:extLst>
          </p:cNvPr>
          <p:cNvSpPr txBox="1"/>
          <p:nvPr/>
        </p:nvSpPr>
        <p:spPr>
          <a:xfrm>
            <a:off x="828674" y="4659333"/>
            <a:ext cx="1111567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Đàn</a:t>
            </a:r>
            <a:r>
              <a:rPr lang="vi-VN" sz="32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săn </a:t>
            </a:r>
            <a:r>
              <a:rPr lang="vi-VN" sz="32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sắt</a:t>
            </a:r>
            <a:r>
              <a:rPr lang="vi-VN" sz="32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và</a:t>
            </a:r>
            <a:r>
              <a:rPr lang="vi-VN" sz="32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cá</a:t>
            </a:r>
            <a:r>
              <a:rPr lang="vi-VN" sz="32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thầu</a:t>
            </a:r>
            <a:r>
              <a:rPr lang="vi-VN" sz="32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dầu</a:t>
            </a:r>
            <a:r>
              <a:rPr lang="vi-VN" sz="32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thoáng</a:t>
            </a:r>
            <a:r>
              <a:rPr lang="vi-VN" sz="32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gặp</a:t>
            </a:r>
            <a:r>
              <a:rPr lang="vi-VN" sz="32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đâu </a:t>
            </a:r>
            <a:r>
              <a:rPr lang="vi-VN" sz="32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cũng</a:t>
            </a:r>
            <a:r>
              <a:rPr lang="vi-VN" sz="32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lăng xăng </a:t>
            </a:r>
            <a:r>
              <a:rPr lang="vi-VN" sz="32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cố</a:t>
            </a:r>
            <a:r>
              <a:rPr lang="vi-VN" sz="32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bơi theo </a:t>
            </a:r>
            <a:r>
              <a:rPr lang="vi-VN" sz="32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chiếc</a:t>
            </a:r>
            <a:r>
              <a:rPr lang="vi-VN" sz="32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bè</a:t>
            </a:r>
            <a:r>
              <a:rPr lang="vi-VN" sz="32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, hoan nghênh </a:t>
            </a:r>
            <a:r>
              <a:rPr lang="vi-VN" sz="32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váng</a:t>
            </a:r>
            <a:r>
              <a:rPr lang="vi-VN" sz="32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cả</a:t>
            </a:r>
            <a:r>
              <a:rPr lang="vi-VN" sz="32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mặt</a:t>
            </a:r>
            <a:r>
              <a:rPr lang="vi-VN" sz="32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nước</a:t>
            </a:r>
            <a:r>
              <a:rPr lang="vi-VN" sz="32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.</a:t>
            </a:r>
            <a:endParaRPr lang="en-US" sz="320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EC79BCA-E411-4B7B-9103-A6C4766546D4}"/>
              </a:ext>
            </a:extLst>
          </p:cNvPr>
          <p:cNvCxnSpPr>
            <a:cxnSpLocks/>
          </p:cNvCxnSpPr>
          <p:nvPr/>
        </p:nvCxnSpPr>
        <p:spPr>
          <a:xfrm flipH="1">
            <a:off x="6310311" y="3124200"/>
            <a:ext cx="76199" cy="4338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1D1E6A8-A9E9-4108-A10F-1715B1929C1B}"/>
              </a:ext>
            </a:extLst>
          </p:cNvPr>
          <p:cNvCxnSpPr>
            <a:cxnSpLocks/>
          </p:cNvCxnSpPr>
          <p:nvPr/>
        </p:nvCxnSpPr>
        <p:spPr>
          <a:xfrm flipH="1">
            <a:off x="8505826" y="3104049"/>
            <a:ext cx="76199" cy="4338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E28DCBF-6A67-4910-9226-A04B32F5C5BD}"/>
              </a:ext>
            </a:extLst>
          </p:cNvPr>
          <p:cNvCxnSpPr>
            <a:cxnSpLocks/>
          </p:cNvCxnSpPr>
          <p:nvPr/>
        </p:nvCxnSpPr>
        <p:spPr>
          <a:xfrm flipH="1">
            <a:off x="2400301" y="3558035"/>
            <a:ext cx="76199" cy="4338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9F52C8B-3BE3-414F-B567-90581288E2BA}"/>
              </a:ext>
            </a:extLst>
          </p:cNvPr>
          <p:cNvCxnSpPr>
            <a:cxnSpLocks/>
          </p:cNvCxnSpPr>
          <p:nvPr/>
        </p:nvCxnSpPr>
        <p:spPr>
          <a:xfrm flipH="1">
            <a:off x="10868026" y="3584824"/>
            <a:ext cx="76199" cy="4338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C393EBB-7F60-4E07-9655-698FEC9BF4CC}"/>
              </a:ext>
            </a:extLst>
          </p:cNvPr>
          <p:cNvCxnSpPr>
            <a:cxnSpLocks/>
          </p:cNvCxnSpPr>
          <p:nvPr/>
        </p:nvCxnSpPr>
        <p:spPr>
          <a:xfrm flipH="1">
            <a:off x="10944225" y="3584823"/>
            <a:ext cx="76199" cy="4338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80EB054-C5F8-4EB6-A0C6-A7B5B73FD50A}"/>
              </a:ext>
            </a:extLst>
          </p:cNvPr>
          <p:cNvCxnSpPr>
            <a:cxnSpLocks/>
          </p:cNvCxnSpPr>
          <p:nvPr/>
        </p:nvCxnSpPr>
        <p:spPr>
          <a:xfrm flipH="1">
            <a:off x="11649076" y="4764107"/>
            <a:ext cx="76199" cy="4338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10DE822-87B1-418F-81A7-A895B3E070CE}"/>
              </a:ext>
            </a:extLst>
          </p:cNvPr>
          <p:cNvCxnSpPr>
            <a:cxnSpLocks/>
          </p:cNvCxnSpPr>
          <p:nvPr/>
        </p:nvCxnSpPr>
        <p:spPr>
          <a:xfrm flipH="1">
            <a:off x="4676776" y="5197942"/>
            <a:ext cx="76199" cy="4338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58B1920-ACE0-410D-9AB9-2B867D5F34C3}"/>
              </a:ext>
            </a:extLst>
          </p:cNvPr>
          <p:cNvCxnSpPr>
            <a:cxnSpLocks/>
          </p:cNvCxnSpPr>
          <p:nvPr/>
        </p:nvCxnSpPr>
        <p:spPr>
          <a:xfrm flipH="1">
            <a:off x="10687051" y="5214491"/>
            <a:ext cx="76199" cy="4338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C20296B-65D8-4410-85DB-5C46DDC9026C}"/>
              </a:ext>
            </a:extLst>
          </p:cNvPr>
          <p:cNvCxnSpPr>
            <a:cxnSpLocks/>
          </p:cNvCxnSpPr>
          <p:nvPr/>
        </p:nvCxnSpPr>
        <p:spPr>
          <a:xfrm flipH="1">
            <a:off x="10763250" y="5214490"/>
            <a:ext cx="76199" cy="4338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4318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5B2792-1C88-415C-9B2F-BBA7240FE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5101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57F296E0-71D4-4B8C-9280-04B8E97052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01"/>
          <a:stretch/>
        </p:blipFill>
        <p:spPr>
          <a:xfrm>
            <a:off x="20" y="0"/>
            <a:ext cx="12191980" cy="6858000"/>
          </a:xfrm>
          <a:prstGeom prst="rect">
            <a:avLst/>
          </a:prstGeom>
        </p:spPr>
      </p:pic>
      <p:pic>
        <p:nvPicPr>
          <p:cNvPr id="4" name="Picture 7" descr="alt">
            <a:extLst>
              <a:ext uri="{FF2B5EF4-FFF2-40B4-BE49-F238E27FC236}">
                <a16:creationId xmlns:a16="http://schemas.microsoft.com/office/drawing/2014/main" id="{F8F75BB9-1AE4-4F4E-B11C-33A9CB4F5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34447" y="892152"/>
            <a:ext cx="2894703" cy="3859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1ec14">
            <a:extLst>
              <a:ext uri="{FF2B5EF4-FFF2-40B4-BE49-F238E27FC236}">
                <a16:creationId xmlns:a16="http://schemas.microsoft.com/office/drawing/2014/main" id="{A77A3C04-4C1D-4AD6-9E0D-CEAEBB21B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66699" y="892152"/>
            <a:ext cx="4863101" cy="3652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Box 4">
            <a:extLst>
              <a:ext uri="{FF2B5EF4-FFF2-40B4-BE49-F238E27FC236}">
                <a16:creationId xmlns:a16="http://schemas.microsoft.com/office/drawing/2014/main" id="{E107E054-C36C-4790-80EF-C1A97919EF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3039" y="4937759"/>
            <a:ext cx="10006149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 err="1"/>
              <a:t>Bèo</a:t>
            </a:r>
            <a:r>
              <a:rPr lang="en-US" sz="3600" dirty="0"/>
              <a:t> </a:t>
            </a:r>
            <a:r>
              <a:rPr lang="en-US" sz="3600" dirty="0" err="1"/>
              <a:t>sen</a:t>
            </a:r>
            <a:r>
              <a:rPr lang="en-US" sz="3600" dirty="0"/>
              <a:t> (</a:t>
            </a:r>
            <a:r>
              <a:rPr lang="en-US" sz="3600" dirty="0" err="1"/>
              <a:t>lục</a:t>
            </a:r>
            <a:r>
              <a:rPr lang="en-US" sz="3600" dirty="0"/>
              <a:t> </a:t>
            </a:r>
            <a:r>
              <a:rPr lang="en-US" sz="3600" dirty="0" err="1"/>
              <a:t>bình</a:t>
            </a:r>
            <a:r>
              <a:rPr lang="en-US" sz="3600" dirty="0"/>
              <a:t>): </a:t>
            </a:r>
            <a:r>
              <a:rPr lang="en-US" sz="3600" dirty="0" err="1">
                <a:solidFill>
                  <a:srgbClr val="FF00FF"/>
                </a:solidFill>
              </a:rPr>
              <a:t>loại</a:t>
            </a:r>
            <a:r>
              <a:rPr lang="en-US" sz="3600" dirty="0">
                <a:solidFill>
                  <a:srgbClr val="FF00FF"/>
                </a:solidFill>
              </a:rPr>
              <a:t> </a:t>
            </a:r>
            <a:r>
              <a:rPr lang="en-US" sz="3600" dirty="0" err="1">
                <a:solidFill>
                  <a:srgbClr val="FF00FF"/>
                </a:solidFill>
              </a:rPr>
              <a:t>bèo</a:t>
            </a:r>
            <a:r>
              <a:rPr lang="en-US" sz="3600" dirty="0">
                <a:solidFill>
                  <a:srgbClr val="FF00FF"/>
                </a:solidFill>
              </a:rPr>
              <a:t> </a:t>
            </a:r>
            <a:r>
              <a:rPr lang="vi-VN" sz="3600" dirty="0" err="1">
                <a:solidFill>
                  <a:srgbClr val="FF00FF"/>
                </a:solidFill>
              </a:rPr>
              <a:t>này</a:t>
            </a:r>
            <a:r>
              <a:rPr lang="vi-VN" sz="3600" dirty="0">
                <a:solidFill>
                  <a:srgbClr val="FF00FF"/>
                </a:solidFill>
              </a:rPr>
              <a:t> </a:t>
            </a:r>
            <a:r>
              <a:rPr lang="vi-VN" sz="3600" dirty="0" err="1">
                <a:solidFill>
                  <a:srgbClr val="FF00FF"/>
                </a:solidFill>
              </a:rPr>
              <a:t>có</a:t>
            </a:r>
            <a:r>
              <a:rPr lang="vi-VN" sz="3600" dirty="0">
                <a:solidFill>
                  <a:srgbClr val="FF00FF"/>
                </a:solidFill>
              </a:rPr>
              <a:t> </a:t>
            </a:r>
            <a:r>
              <a:rPr lang="vi-VN" sz="3600" dirty="0" err="1">
                <a:solidFill>
                  <a:srgbClr val="FF00FF"/>
                </a:solidFill>
              </a:rPr>
              <a:t>lá</a:t>
            </a:r>
            <a:r>
              <a:rPr lang="vi-VN" sz="3600" dirty="0">
                <a:solidFill>
                  <a:srgbClr val="FF00FF"/>
                </a:solidFill>
              </a:rPr>
              <a:t> to,</a:t>
            </a:r>
            <a:r>
              <a:rPr lang="en-US" sz="3600" dirty="0">
                <a:solidFill>
                  <a:srgbClr val="FF00FF"/>
                </a:solidFill>
              </a:rPr>
              <a:t> </a:t>
            </a:r>
            <a:r>
              <a:rPr lang="en-US" sz="3600" dirty="0" err="1">
                <a:solidFill>
                  <a:srgbClr val="FF00FF"/>
                </a:solidFill>
              </a:rPr>
              <a:t>cuống</a:t>
            </a:r>
            <a:r>
              <a:rPr lang="en-US" sz="3600" dirty="0">
                <a:solidFill>
                  <a:srgbClr val="FF00FF"/>
                </a:solidFill>
              </a:rPr>
              <a:t> </a:t>
            </a:r>
            <a:r>
              <a:rPr lang="en-US" sz="3600" dirty="0" err="1">
                <a:solidFill>
                  <a:srgbClr val="FF00FF"/>
                </a:solidFill>
              </a:rPr>
              <a:t>lá</a:t>
            </a:r>
            <a:r>
              <a:rPr lang="en-US" sz="3600" dirty="0">
                <a:solidFill>
                  <a:srgbClr val="FF00FF"/>
                </a:solidFill>
              </a:rPr>
              <a:t> </a:t>
            </a:r>
            <a:r>
              <a:rPr lang="vi-VN" sz="3600" dirty="0" err="1">
                <a:solidFill>
                  <a:srgbClr val="FF00FF"/>
                </a:solidFill>
              </a:rPr>
              <a:t>phòng</a:t>
            </a:r>
            <a:r>
              <a:rPr lang="en-US" sz="3600" dirty="0">
                <a:solidFill>
                  <a:srgbClr val="FF00FF"/>
                </a:solidFill>
              </a:rPr>
              <a:t> </a:t>
            </a:r>
            <a:r>
              <a:rPr lang="en-US" sz="3600" dirty="0" err="1">
                <a:solidFill>
                  <a:srgbClr val="FF00FF"/>
                </a:solidFill>
              </a:rPr>
              <a:t>lên</a:t>
            </a:r>
            <a:r>
              <a:rPr lang="en-US" sz="3600" dirty="0">
                <a:solidFill>
                  <a:srgbClr val="FF00FF"/>
                </a:solidFill>
              </a:rPr>
              <a:t> </a:t>
            </a:r>
            <a:r>
              <a:rPr lang="vi-VN" sz="3600" dirty="0">
                <a:solidFill>
                  <a:srgbClr val="FF00FF"/>
                </a:solidFill>
              </a:rPr>
              <a:t>như </a:t>
            </a:r>
            <a:r>
              <a:rPr lang="vi-VN" sz="3600" dirty="0" err="1">
                <a:solidFill>
                  <a:srgbClr val="FF00FF"/>
                </a:solidFill>
              </a:rPr>
              <a:t>một</a:t>
            </a:r>
            <a:r>
              <a:rPr lang="vi-VN" sz="3600" dirty="0">
                <a:solidFill>
                  <a:srgbClr val="FF00FF"/>
                </a:solidFill>
              </a:rPr>
              <a:t> </a:t>
            </a:r>
            <a:r>
              <a:rPr lang="vi-VN" sz="3600" dirty="0" err="1">
                <a:solidFill>
                  <a:srgbClr val="FF00FF"/>
                </a:solidFill>
              </a:rPr>
              <a:t>chiếc</a:t>
            </a:r>
            <a:r>
              <a:rPr lang="en-US" sz="3600" dirty="0">
                <a:solidFill>
                  <a:srgbClr val="FF00FF"/>
                </a:solidFill>
              </a:rPr>
              <a:t> </a:t>
            </a:r>
            <a:r>
              <a:rPr lang="en-US" sz="3600" dirty="0" err="1">
                <a:solidFill>
                  <a:srgbClr val="FF00FF"/>
                </a:solidFill>
              </a:rPr>
              <a:t>phao</a:t>
            </a:r>
            <a:r>
              <a:rPr lang="en-US" sz="3600" dirty="0">
                <a:solidFill>
                  <a:srgbClr val="FF00FF"/>
                </a:solidFill>
              </a:rPr>
              <a:t> </a:t>
            </a:r>
            <a:r>
              <a:rPr lang="vi-VN" sz="3600" dirty="0" err="1">
                <a:solidFill>
                  <a:srgbClr val="FF00FF"/>
                </a:solidFill>
              </a:rPr>
              <a:t>có</a:t>
            </a:r>
            <a:r>
              <a:rPr lang="vi-VN" sz="3600" dirty="0">
                <a:solidFill>
                  <a:srgbClr val="FF00FF"/>
                </a:solidFill>
              </a:rPr>
              <a:t> </a:t>
            </a:r>
            <a:r>
              <a:rPr lang="vi-VN" sz="3600" dirty="0" err="1">
                <a:solidFill>
                  <a:srgbClr val="FF00FF"/>
                </a:solidFill>
              </a:rPr>
              <a:t>thể</a:t>
            </a:r>
            <a:r>
              <a:rPr lang="vi-VN" sz="3600" dirty="0">
                <a:solidFill>
                  <a:srgbClr val="FF00FF"/>
                </a:solidFill>
              </a:rPr>
              <a:t> </a:t>
            </a:r>
            <a:r>
              <a:rPr lang="en-US" sz="3600" dirty="0" err="1">
                <a:solidFill>
                  <a:srgbClr val="FF00FF"/>
                </a:solidFill>
              </a:rPr>
              <a:t>nổi</a:t>
            </a:r>
            <a:r>
              <a:rPr lang="vi-VN" sz="3600" dirty="0">
                <a:solidFill>
                  <a:srgbClr val="FF00FF"/>
                </a:solidFill>
              </a:rPr>
              <a:t> trên </a:t>
            </a:r>
            <a:r>
              <a:rPr lang="vi-VN" sz="3600" dirty="0" err="1">
                <a:solidFill>
                  <a:srgbClr val="FF00FF"/>
                </a:solidFill>
              </a:rPr>
              <a:t>mặt</a:t>
            </a:r>
            <a:r>
              <a:rPr lang="vi-VN" sz="3600" dirty="0">
                <a:solidFill>
                  <a:srgbClr val="FF00FF"/>
                </a:solidFill>
              </a:rPr>
              <a:t> </a:t>
            </a:r>
            <a:r>
              <a:rPr lang="vi-VN" sz="3600" dirty="0" err="1">
                <a:solidFill>
                  <a:srgbClr val="FF00FF"/>
                </a:solidFill>
              </a:rPr>
              <a:t>nước</a:t>
            </a:r>
            <a:r>
              <a:rPr lang="vi-VN" sz="3600" dirty="0">
                <a:solidFill>
                  <a:srgbClr val="FF00FF"/>
                </a:solidFill>
              </a:rPr>
              <a:t>.</a:t>
            </a:r>
            <a:endParaRPr lang="en-US" sz="3600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462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</TotalTime>
  <Words>570</Words>
  <Application>Microsoft Office PowerPoint</Application>
  <PresentationFormat>Widescreen</PresentationFormat>
  <Paragraphs>34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Calibri</vt:lpstr>
      <vt:lpstr>Arial</vt:lpstr>
      <vt:lpstr>Times New Roman</vt:lpstr>
      <vt:lpstr>Source Sans Pro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 Dao Phuong</dc:creator>
  <cp:lastModifiedBy>Trang Dao Phuong</cp:lastModifiedBy>
  <cp:revision>16</cp:revision>
  <dcterms:created xsi:type="dcterms:W3CDTF">2020-09-26T10:40:41Z</dcterms:created>
  <dcterms:modified xsi:type="dcterms:W3CDTF">2020-10-08T02:30:39Z</dcterms:modified>
</cp:coreProperties>
</file>