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409" r:id="rId4"/>
    <p:sldId id="400" r:id="rId5"/>
    <p:sldId id="412" r:id="rId6"/>
    <p:sldId id="347" r:id="rId7"/>
    <p:sldId id="333" r:id="rId8"/>
    <p:sldId id="332" r:id="rId9"/>
    <p:sldId id="375" r:id="rId10"/>
    <p:sldId id="414" r:id="rId11"/>
    <p:sldId id="422" r:id="rId12"/>
    <p:sldId id="429" r:id="rId13"/>
    <p:sldId id="430" r:id="rId14"/>
    <p:sldId id="339" r:id="rId15"/>
    <p:sldId id="431" r:id="rId16"/>
    <p:sldId id="312" r:id="rId17"/>
    <p:sldId id="415" r:id="rId18"/>
    <p:sldId id="432" r:id="rId19"/>
    <p:sldId id="416" r:id="rId20"/>
    <p:sldId id="427" r:id="rId21"/>
    <p:sldId id="428" r:id="rId22"/>
    <p:sldId id="320" r:id="rId23"/>
    <p:sldId id="421" r:id="rId24"/>
    <p:sldId id="322" r:id="rId25"/>
    <p:sldId id="279" r:id="rId26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5050"/>
    <a:srgbClr val="006600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66" d="100"/>
          <a:sy n="66" d="100"/>
        </p:scale>
        <p:origin x="-1446" y="-42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6.xml"/><Relationship Id="rId7" Type="http://schemas.openxmlformats.org/officeDocument/2006/relationships/image" Target="../media/image15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5209" y="1422404"/>
            <a:ext cx="8418286" cy="411842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sành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sứ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vỡ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ngậm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miệng</a:t>
            </a:r>
            <a:endParaRPr lang="en-US" sz="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đừa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đạc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7219" y="891623"/>
            <a:ext cx="6806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nhọn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1818" y="225995"/>
            <a:ext cx="2258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297" y="906137"/>
            <a:ext cx="878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" y="1548580"/>
            <a:ext cx="2194838" cy="1999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20" y="1548580"/>
            <a:ext cx="2168180" cy="1972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4" y="1548580"/>
            <a:ext cx="2390329" cy="2026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07" y="1513036"/>
            <a:ext cx="2114864" cy="20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086" y="1391457"/>
            <a:ext cx="84618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+ Bước 1: </a:t>
            </a:r>
            <a:r>
              <a:rPr lang="vi-VN" sz="2800" dirty="0">
                <a:solidFill>
                  <a:srgbClr val="008000"/>
                </a:solidFill>
              </a:rPr>
              <a:t>Rửa tay sạch trước và sau khi sơ cứu chảy máu.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+ Bước 2: </a:t>
            </a:r>
            <a:r>
              <a:rPr lang="vi-VN" sz="2800" dirty="0">
                <a:solidFill>
                  <a:srgbClr val="008000"/>
                </a:solidFill>
              </a:rPr>
              <a:t>Rửa vét thương bằng nước sạch, có thể rửa dưới vòi nước máy.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+ Bước 3: </a:t>
            </a:r>
            <a:r>
              <a:rPr lang="vi-VN" sz="2800" dirty="0">
                <a:solidFill>
                  <a:srgbClr val="008000"/>
                </a:solidFill>
              </a:rPr>
              <a:t>Đặt miếng gạc lên vết thương.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+ Bước 4: </a:t>
            </a:r>
            <a:r>
              <a:rPr lang="vi-VN" sz="2800" dirty="0">
                <a:solidFill>
                  <a:srgbClr val="008000"/>
                </a:solidFill>
              </a:rPr>
              <a:t>Băng lại hoặc dùng băng keo băng kín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5801" y="829807"/>
            <a:ext cx="6808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endParaRPr lang="en-US" sz="2800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0" y="1378857"/>
            <a:ext cx="378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6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3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886" y="1291771"/>
            <a:ext cx="7329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140" y="827314"/>
            <a:ext cx="7526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Mê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37" y="1553028"/>
            <a:ext cx="6269394" cy="347218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Freeform 3"/>
          <p:cNvSpPr/>
          <p:nvPr/>
        </p:nvSpPr>
        <p:spPr>
          <a:xfrm>
            <a:off x="2467190" y="1963021"/>
            <a:ext cx="4296467" cy="2626226"/>
          </a:xfrm>
          <a:custGeom>
            <a:avLst/>
            <a:gdLst>
              <a:gd name="connsiteX0" fmla="*/ 4296467 w 4296467"/>
              <a:gd name="connsiteY0" fmla="*/ 2376750 h 2626226"/>
              <a:gd name="connsiteX1" fmla="*/ 3991667 w 4296467"/>
              <a:gd name="connsiteY1" fmla="*/ 2608979 h 2626226"/>
              <a:gd name="connsiteX2" fmla="*/ 2888581 w 4296467"/>
              <a:gd name="connsiteY2" fmla="*/ 2579950 h 2626226"/>
              <a:gd name="connsiteX3" fmla="*/ 2786981 w 4296467"/>
              <a:gd name="connsiteY3" fmla="*/ 2347722 h 2626226"/>
              <a:gd name="connsiteX4" fmla="*/ 2337039 w 4296467"/>
              <a:gd name="connsiteY4" fmla="*/ 2231608 h 2626226"/>
              <a:gd name="connsiteX5" fmla="*/ 1945153 w 4296467"/>
              <a:gd name="connsiteY5" fmla="*/ 2231608 h 2626226"/>
              <a:gd name="connsiteX6" fmla="*/ 1916124 w 4296467"/>
              <a:gd name="connsiteY6" fmla="*/ 1476865 h 2626226"/>
              <a:gd name="connsiteX7" fmla="*/ 2104810 w 4296467"/>
              <a:gd name="connsiteY7" fmla="*/ 1128522 h 2626226"/>
              <a:gd name="connsiteX8" fmla="*/ 2278981 w 4296467"/>
              <a:gd name="connsiteY8" fmla="*/ 1070465 h 2626226"/>
              <a:gd name="connsiteX9" fmla="*/ 2656353 w 4296467"/>
              <a:gd name="connsiteY9" fmla="*/ 939836 h 2626226"/>
              <a:gd name="connsiteX10" fmla="*/ 2874067 w 4296467"/>
              <a:gd name="connsiteY10" fmla="*/ 591493 h 2626226"/>
              <a:gd name="connsiteX11" fmla="*/ 2932124 w 4296467"/>
              <a:gd name="connsiteY11" fmla="*/ 214122 h 2626226"/>
              <a:gd name="connsiteX12" fmla="*/ 2888581 w 4296467"/>
              <a:gd name="connsiteY12" fmla="*/ 68979 h 2626226"/>
              <a:gd name="connsiteX13" fmla="*/ 2496696 w 4296467"/>
              <a:gd name="connsiteY13" fmla="*/ 25436 h 2626226"/>
              <a:gd name="connsiteX14" fmla="*/ 1669381 w 4296467"/>
              <a:gd name="connsiteY14" fmla="*/ 39950 h 2626226"/>
              <a:gd name="connsiteX15" fmla="*/ 1466181 w 4296467"/>
              <a:gd name="connsiteY15" fmla="*/ 489893 h 2626226"/>
              <a:gd name="connsiteX16" fmla="*/ 813039 w 4296467"/>
              <a:gd name="connsiteY16" fmla="*/ 533436 h 2626226"/>
              <a:gd name="connsiteX17" fmla="*/ 203439 w 4296467"/>
              <a:gd name="connsiteY17" fmla="*/ 576979 h 2626226"/>
              <a:gd name="connsiteX18" fmla="*/ 29267 w 4296467"/>
              <a:gd name="connsiteY18" fmla="*/ 1070465 h 2626226"/>
              <a:gd name="connsiteX19" fmla="*/ 239 w 4296467"/>
              <a:gd name="connsiteY19" fmla="*/ 1201093 h 2626226"/>
              <a:gd name="connsiteX20" fmla="*/ 239 w 4296467"/>
              <a:gd name="connsiteY20" fmla="*/ 1201093 h 2626226"/>
              <a:gd name="connsiteX21" fmla="*/ 239 w 4296467"/>
              <a:gd name="connsiteY21" fmla="*/ 1201093 h 262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96467" h="2626226">
                <a:moveTo>
                  <a:pt x="4296467" y="2376750"/>
                </a:moveTo>
                <a:cubicBezTo>
                  <a:pt x="4261391" y="2475931"/>
                  <a:pt x="4226315" y="2575112"/>
                  <a:pt x="3991667" y="2608979"/>
                </a:cubicBezTo>
                <a:cubicBezTo>
                  <a:pt x="3757019" y="2642846"/>
                  <a:pt x="3089362" y="2623493"/>
                  <a:pt x="2888581" y="2579950"/>
                </a:cubicBezTo>
                <a:cubicBezTo>
                  <a:pt x="2687800" y="2536407"/>
                  <a:pt x="2878905" y="2405779"/>
                  <a:pt x="2786981" y="2347722"/>
                </a:cubicBezTo>
                <a:cubicBezTo>
                  <a:pt x="2695057" y="2289665"/>
                  <a:pt x="2477344" y="2250960"/>
                  <a:pt x="2337039" y="2231608"/>
                </a:cubicBezTo>
                <a:cubicBezTo>
                  <a:pt x="2196734" y="2212256"/>
                  <a:pt x="2015306" y="2357399"/>
                  <a:pt x="1945153" y="2231608"/>
                </a:cubicBezTo>
                <a:cubicBezTo>
                  <a:pt x="1875000" y="2105817"/>
                  <a:pt x="1889514" y="1660713"/>
                  <a:pt x="1916124" y="1476865"/>
                </a:cubicBezTo>
                <a:cubicBezTo>
                  <a:pt x="1942733" y="1293017"/>
                  <a:pt x="2044334" y="1196255"/>
                  <a:pt x="2104810" y="1128522"/>
                </a:cubicBezTo>
                <a:cubicBezTo>
                  <a:pt x="2165286" y="1060789"/>
                  <a:pt x="2278981" y="1070465"/>
                  <a:pt x="2278981" y="1070465"/>
                </a:cubicBezTo>
                <a:cubicBezTo>
                  <a:pt x="2370905" y="1039017"/>
                  <a:pt x="2557172" y="1019665"/>
                  <a:pt x="2656353" y="939836"/>
                </a:cubicBezTo>
                <a:cubicBezTo>
                  <a:pt x="2755534" y="860007"/>
                  <a:pt x="2828105" y="712445"/>
                  <a:pt x="2874067" y="591493"/>
                </a:cubicBezTo>
                <a:cubicBezTo>
                  <a:pt x="2920029" y="470541"/>
                  <a:pt x="2929705" y="301208"/>
                  <a:pt x="2932124" y="214122"/>
                </a:cubicBezTo>
                <a:cubicBezTo>
                  <a:pt x="2934543" y="127036"/>
                  <a:pt x="2961152" y="100427"/>
                  <a:pt x="2888581" y="68979"/>
                </a:cubicBezTo>
                <a:cubicBezTo>
                  <a:pt x="2816010" y="37531"/>
                  <a:pt x="2496696" y="25436"/>
                  <a:pt x="2496696" y="25436"/>
                </a:cubicBezTo>
                <a:cubicBezTo>
                  <a:pt x="2293496" y="20598"/>
                  <a:pt x="1841134" y="-37460"/>
                  <a:pt x="1669381" y="39950"/>
                </a:cubicBezTo>
                <a:cubicBezTo>
                  <a:pt x="1497628" y="117360"/>
                  <a:pt x="1608905" y="407645"/>
                  <a:pt x="1466181" y="489893"/>
                </a:cubicBezTo>
                <a:cubicBezTo>
                  <a:pt x="1323457" y="572141"/>
                  <a:pt x="813039" y="533436"/>
                  <a:pt x="813039" y="533436"/>
                </a:cubicBezTo>
                <a:cubicBezTo>
                  <a:pt x="602582" y="547950"/>
                  <a:pt x="334068" y="487474"/>
                  <a:pt x="203439" y="576979"/>
                </a:cubicBezTo>
                <a:cubicBezTo>
                  <a:pt x="72810" y="666484"/>
                  <a:pt x="63134" y="966446"/>
                  <a:pt x="29267" y="1070465"/>
                </a:cubicBezTo>
                <a:cubicBezTo>
                  <a:pt x="-4600" y="1174484"/>
                  <a:pt x="239" y="1201093"/>
                  <a:pt x="239" y="1201093"/>
                </a:cubicBezTo>
                <a:lnTo>
                  <a:pt x="239" y="1201093"/>
                </a:lnTo>
                <a:lnTo>
                  <a:pt x="239" y="120109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9" y="1156539"/>
            <a:ext cx="8374192" cy="408311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61251" y="694874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752600" y="571500"/>
            <a:ext cx="5410200" cy="3556000"/>
          </a:xfrm>
          <a:prstGeom prst="cloud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" y="901803"/>
            <a:ext cx="8577944" cy="4526539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9152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1943902" y="2147759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13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3023" y="2023682"/>
            <a:ext cx="437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nhọn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28" y="2977789"/>
            <a:ext cx="3178629" cy="213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" y="694874"/>
            <a:ext cx="8040912" cy="376101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19312" y="4619850"/>
            <a:ext cx="8447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</a:rPr>
              <a:t>Tâm nên bảo bạn đừng trốn sau bụi tre để tránh bị gai tre đâm </a:t>
            </a:r>
            <a:r>
              <a:rPr lang="vi-VN" sz="2800" b="1" dirty="0" smtClean="0">
                <a:solidFill>
                  <a:srgbClr val="C00000"/>
                </a:solidFill>
              </a:rPr>
              <a:t>vào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</a:rPr>
              <a:t>người</a:t>
            </a:r>
            <a:r>
              <a:rPr lang="vi-VN" sz="2800" b="1" dirty="0">
                <a:solidFill>
                  <a:srgbClr val="C00000"/>
                </a:solidFill>
              </a:rPr>
              <a:t>, gây thương tích</a:t>
            </a:r>
          </a:p>
        </p:txBody>
      </p:sp>
    </p:spTree>
    <p:extLst>
      <p:ext uri="{BB962C8B-B14F-4D97-AF65-F5344CB8AC3E}">
        <p14:creationId xmlns:p14="http://schemas.microsoft.com/office/powerpoint/2010/main" val="18288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0" y="69487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59" y="1287165"/>
            <a:ext cx="3942226" cy="253999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7085" y="3882894"/>
            <a:ext cx="89117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Chính nên từ chối và khuyên Huy không nên dùng đũa nấu ăn </a:t>
            </a:r>
            <a:r>
              <a:rPr lang="vi-VN" sz="2800" dirty="0" smtClean="0">
                <a:solidFill>
                  <a:srgbClr val="008000"/>
                </a:solidFill>
              </a:rPr>
              <a:t>để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chơi </a:t>
            </a:r>
            <a:r>
              <a:rPr lang="vi-VN" sz="2800" dirty="0">
                <a:solidFill>
                  <a:srgbClr val="008000"/>
                </a:solidFill>
              </a:rPr>
              <a:t>đấu kiếm vì rất nguy hiểm, dễ làm hai bạn bị thương, nhất là khi vô tình </a:t>
            </a:r>
            <a:r>
              <a:rPr lang="vi-VN" sz="2800" dirty="0" smtClean="0">
                <a:solidFill>
                  <a:srgbClr val="008000"/>
                </a:solidFill>
              </a:rPr>
              <a:t>chọc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phải </a:t>
            </a:r>
            <a:r>
              <a:rPr lang="vi-VN" sz="2800" dirty="0">
                <a:solidFill>
                  <a:srgbClr val="008000"/>
                </a:solidFill>
              </a:rPr>
              <a:t>mắt hoặc người nhau</a:t>
            </a:r>
          </a:p>
        </p:txBody>
      </p:sp>
    </p:spTree>
    <p:extLst>
      <p:ext uri="{BB962C8B-B14F-4D97-AF65-F5344CB8AC3E}">
        <p14:creationId xmlns:p14="http://schemas.microsoft.com/office/powerpoint/2010/main" val="8400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2" y="696688"/>
            <a:ext cx="8795657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45" y="1611159"/>
            <a:ext cx="4753310" cy="33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4171" y="857519"/>
            <a:ext cx="87956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cẩn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dao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bọc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kệ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nhwungx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sành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sứ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vỡ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654811" y="1100393"/>
              <a:ext cx="6595014" cy="135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thiết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bản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phòng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do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sắc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nhọn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95" y="872253"/>
            <a:ext cx="341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995" y="1362272"/>
            <a:ext cx="8870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81" y="643116"/>
            <a:ext cx="892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5" y="1556191"/>
            <a:ext cx="3069907" cy="2059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1474113"/>
            <a:ext cx="2981349" cy="2110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00" y="3710514"/>
            <a:ext cx="3460429" cy="200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035673"/>
            <a:ext cx="8991600" cy="156966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Một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trình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kết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quả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nhận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xét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bổ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sung. </a:t>
            </a:r>
            <a:endParaRPr lang="en-US" altLang="en-US" sz="24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43" y="1547830"/>
            <a:ext cx="3224213" cy="214437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5854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4369167"/>
            <a:ext cx="8233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đâm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25" y="891878"/>
            <a:ext cx="4609882" cy="30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43524" y="4097732"/>
            <a:ext cx="8309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nghịch ngậm đầu nhọn của chiếc bút vào miệng. Việc làm đó </a:t>
            </a:r>
            <a:r>
              <a:rPr lang="vi-VN" sz="2800" dirty="0" smtClean="0">
                <a:solidFill>
                  <a:srgbClr val="008000"/>
                </a:solidFill>
              </a:rPr>
              <a:t>có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thể </a:t>
            </a:r>
            <a:r>
              <a:rPr lang="vi-VN" sz="2800" dirty="0">
                <a:solidFill>
                  <a:srgbClr val="008000"/>
                </a:solidFill>
              </a:rPr>
              <a:t>khiến bạn bị đầu nhọn của bút đâm vào họng khi vấp ngã, rất nguy hiểm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05" y="748558"/>
            <a:ext cx="4800492" cy="33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15901" y="4161772"/>
            <a:ext cx="8550727" cy="93379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dọa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hiểm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36" y="816771"/>
            <a:ext cx="5457030" cy="316103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609601" y="1921226"/>
            <a:ext cx="3860122" cy="1837973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475145"/>
            <a:ext cx="8991600" cy="120032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4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4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83" y="1548472"/>
            <a:ext cx="3102574" cy="28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680</Words>
  <Application>Microsoft Office PowerPoint</Application>
  <PresentationFormat>On-screen Show (16:10)</PresentationFormat>
  <Paragraphs>108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219</cp:revision>
  <dcterms:created xsi:type="dcterms:W3CDTF">2020-02-10T09:35:50Z</dcterms:created>
  <dcterms:modified xsi:type="dcterms:W3CDTF">2021-04-05T15:57:13Z</dcterms:modified>
</cp:coreProperties>
</file>