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  <p:sldMasterId id="2147484186" r:id="rId2"/>
    <p:sldMasterId id="2147484203" r:id="rId3"/>
    <p:sldMasterId id="2147484215" r:id="rId4"/>
  </p:sldMasterIdLst>
  <p:notesMasterIdLst>
    <p:notesMasterId r:id="rId19"/>
  </p:notesMasterIdLst>
  <p:sldIdLst>
    <p:sldId id="256" r:id="rId5"/>
    <p:sldId id="300" r:id="rId6"/>
    <p:sldId id="306" r:id="rId7"/>
    <p:sldId id="351" r:id="rId8"/>
    <p:sldId id="272" r:id="rId9"/>
    <p:sldId id="357" r:id="rId10"/>
    <p:sldId id="323" r:id="rId11"/>
    <p:sldId id="284" r:id="rId12"/>
    <p:sldId id="324" r:id="rId13"/>
    <p:sldId id="286" r:id="rId14"/>
    <p:sldId id="289" r:id="rId15"/>
    <p:sldId id="290" r:id="rId16"/>
    <p:sldId id="291" r:id="rId17"/>
    <p:sldId id="36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B21"/>
    <a:srgbClr val="B1E4FD"/>
    <a:srgbClr val="000000"/>
    <a:srgbClr val="FFBF4A"/>
    <a:srgbClr val="FCFCF3"/>
    <a:srgbClr val="D0E3CF"/>
    <a:srgbClr val="167A3A"/>
    <a:srgbClr val="DEE3DC"/>
    <a:srgbClr val="BC8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7" d="100"/>
          <a:sy n="77" d="100"/>
        </p:scale>
        <p:origin x="36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C2433-DE5C-4101-A1F3-6FD41687011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ED0AA-151F-46EF-BCBE-BD3F6423A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7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ED0AA-151F-46EF-BCBE-BD3F6423AC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6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290A2-5AC1-4317-9B5B-D5ECF3B57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30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6D5C477-DA7F-46C3-B3FE-C8BA3C0DD5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74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9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0658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78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910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011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60A8-FAED-4933-8ADE-A1B92EAA65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050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671E-2E8A-4551-AAEB-6966196203C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910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C477-DA7F-46C3-B3FE-C8BA3C0DD5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944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6B84-0B30-4E14-B5FD-478833B2AA3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286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F2A0D-4B28-46AF-B40B-65564507A7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05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6B84-0B30-4E14-B5FD-478833B2AA3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649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7298-71EC-49E7-AEB3-F92DB3E0E7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06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B31A-4E8F-4D36-9505-2EA9CF8848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286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8C9A-362A-4132-8C28-13B01F8D37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979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9D9-443F-43E0-97D4-6F171048C5C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804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D170-12DF-4B61-B9CD-AA62216F4B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596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70CC-04AD-4961-85F1-F2AFF09809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722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695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088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952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667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4F2A0D-4B28-46AF-B40B-65564507A7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238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570A-8CE6-4A9C-BC60-9C052362E5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795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60A8-FAED-4933-8ADE-A1B92EAA65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435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671E-2E8A-4551-AAEB-6966196203C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750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37F4A-3310-4FD6-8092-69CA4B8D8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5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43DC-725B-4898-9B3B-E40B1E2218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30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9901-8477-448F-BD41-E780E4CB6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68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B5A6-9F89-498C-A877-FDD2C2D9A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6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DF93-A2C3-428A-9499-13CC0755B7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24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0DE9-11F9-46B8-BCA1-94CEC6261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06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726C-10A6-47A5-8DBB-F439A1E69C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05C7298-71EC-49E7-AEB3-F92DB3E0E7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179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60945-D6D9-4539-9625-C0C9ECD5F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4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353B-CCBB-41CC-AC78-08E4814217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2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36E-2C26-4A14-B1CA-BE24CE729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5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1C91-714B-410F-A01E-35F2384C9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48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FF41C-A57F-4643-B26E-4363ED2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23FDA-ABC9-47AD-8F67-80C1D375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CD956-C421-45BF-A252-45928625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432C0-132C-463E-A8DA-E3C299CAB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822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144D6-E229-48E9-880C-04F008F7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CE480-CE2C-4B9C-B346-C10B4C9C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2E80-8CAA-461E-94D5-3DC60D75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FE625-3FF4-4F80-8D5A-0D1B94A2A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702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95EB2-D273-4A73-AC72-649E8365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CE85B-B45E-4153-A34B-25D2189A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EF8EE-EA45-4AF7-9EC2-685EA2E8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E33CE-ADA8-4CC8-80F7-67E4F6A00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715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C921EE-E1D2-43F3-8F48-8ECC2DA0E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9B5C48-C64F-46DD-89BF-243C060E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BACCF2-F3DC-49EA-9C80-BCFBE791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4AC25-DE57-467E-B8FC-A25AEA0BA4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699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794A33-1D9A-47DC-AAC2-626F350D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B1B61E-C9C3-490E-ABF0-1ECC47AF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433053-4E3D-4F1D-B8BD-9C731A8F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58E39-43F7-4C05-8F2A-905797887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130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3BBA0F-B6F7-4CC0-9D56-0B6F9391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A81BFF-35D6-426D-938C-9F3C360C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45C7C5-D590-4B63-870A-827CE44D0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45C95-1530-4BAB-A5B2-F3FBCBD285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8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033B31A-4E8F-4D36-9505-2EA9CF8848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0180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2068B6-6563-4B46-8B5E-76F475DA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52D13B-37EA-4A21-9F09-C7354B90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CBAE38-3710-4320-B64D-A823913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F9256-057F-4AFF-AD6C-B623D537CB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062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B4AEEB-032D-4B3D-957F-545D7E0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675763-6AB8-4119-81D9-712B790B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2DB506-C4CF-40F8-950B-EFE98F9E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11342-8E96-414B-8AB6-C0E8128C0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014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BCBE6D-A50A-40AB-8DAD-9469DA3F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498F3B-5384-4A1A-A730-BD563F54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EAEDF7-F896-4F4B-BCA4-59F47AE8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3041A-F5C7-4528-834B-3149B0588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337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20F91-A996-47A2-9CE6-57428C93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88F3-E8C4-4CAE-8E75-891DF38E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FAF83-914C-47F8-94FE-BF3B934B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813C1-6245-4816-B0B1-D0ECA6A0C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41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3F131-A104-4B96-85B5-F4DC0D380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5A197-D6DA-4F6C-B085-566C5166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BF140-D266-4691-9726-B1B46745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53FA2-0C40-4A3E-A3B4-8487614E8C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282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382F37-B45F-43C4-9817-4DCFB493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486E4C-3C36-4962-A2E8-09CE0AF2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ACC031-1C66-4663-AD9C-4E15B9F67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B3D1B-FAA2-4EAC-9B14-574ECEB306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80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8C9A-362A-4132-8C28-13B01F8D37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18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9D9-443F-43E0-97D4-6F171048C5C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33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D170-12DF-4B61-B9CD-AA62216F4B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34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A4B70CC-04AD-4961-85F1-F2AFF09809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87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8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8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  <p:sldLayoutId id="2147484200" r:id="rId14"/>
    <p:sldLayoutId id="2147484201" r:id="rId15"/>
    <p:sldLayoutId id="214748420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E5F6B-3E0B-4B96-877A-592351F80F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9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918BB14-435A-4F71-AE35-65E32DDE70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EF51AA4-05DD-4917-AFB0-099EB216B3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2CB77-7BAA-40F6-BFB5-9D062F805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72D3-157B-44E8-8408-B6EFBC44A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FB671-E211-45FE-BDE4-2064442AC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BADD313-B7C1-4957-90C9-ACA620FD0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0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gi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368246"/>
              </p:ext>
            </p:extLst>
          </p:nvPr>
        </p:nvGraphicFramePr>
        <p:xfrm>
          <a:off x="2514600" y="1656953"/>
          <a:ext cx="7248524" cy="770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3177479" imgH="2387194" progId="CorelDRAW.Graphic.12">
                  <p:embed/>
                </p:oleObj>
              </mc:Choice>
              <mc:Fallback>
                <p:oleObj name="CorelDRAW" r:id="rId3" imgW="3177479" imgH="2387194" progId="CorelDRAW.Graphic.12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656953"/>
                        <a:ext cx="7248524" cy="770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02" y="2739801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903" y="10634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78358" y="499275"/>
            <a:ext cx="9609432" cy="142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ƯỜNG TIỂU HỌC GIANG BIÊN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3714" y="2977604"/>
            <a:ext cx="10322560" cy="1810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 NHẠC LỚP 4: TIẾT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 3 BÀI HÁT VÀ KÍ HIỆU GHI NHẠC </a:t>
            </a:r>
          </a:p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HỌC Ở LỚP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07305" y="943481"/>
            <a:ext cx="3882452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4" y="14129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23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33672F15-E725-48AC-B438-C3F3533DF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87488"/>
            <a:ext cx="342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nốt nhạc</a:t>
            </a: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49E8561E-8CFD-47AF-8D16-B1D1BD115B30}"/>
              </a:ext>
            </a:extLst>
          </p:cNvPr>
          <p:cNvSpPr>
            <a:spLocks noChangeArrowheads="1"/>
          </p:cNvSpPr>
          <p:nvPr/>
        </p:nvSpPr>
        <p:spPr bwMode="auto">
          <a:xfrm rot="19744403">
            <a:off x="5029201" y="4408488"/>
            <a:ext cx="1600200" cy="1066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Text Box 9">
            <a:extLst>
              <a:ext uri="{FF2B5EF4-FFF2-40B4-BE49-F238E27FC236}">
                <a16:creationId xmlns:a16="http://schemas.microsoft.com/office/drawing/2014/main" id="{E5624327-8FC5-41D8-B7FC-E3B5C3D2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6670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nốt trắng 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0755118-F0BC-40B9-8742-44E8B88963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150" y="1652588"/>
            <a:ext cx="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8" descr="DSTARS-P">
            <a:extLst>
              <a:ext uri="{FF2B5EF4-FFF2-40B4-BE49-F238E27FC236}">
                <a16:creationId xmlns:a16="http://schemas.microsoft.com/office/drawing/2014/main" id="{75B8E992-D81C-45C8-A165-00889C9CB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0398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>
            <a:extLst>
              <a:ext uri="{FF2B5EF4-FFF2-40B4-BE49-F238E27FC236}">
                <a16:creationId xmlns:a16="http://schemas.microsoft.com/office/drawing/2014/main" id="{71658227-4768-4351-8E6B-F87A771DF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2621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>
            <a:extLst>
              <a:ext uri="{FF2B5EF4-FFF2-40B4-BE49-F238E27FC236}">
                <a16:creationId xmlns:a16="http://schemas.microsoft.com/office/drawing/2014/main" id="{1F729F34-5165-4DF1-BF2F-BE25DD6ED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-17898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val 2">
            <a:extLst>
              <a:ext uri="{FF2B5EF4-FFF2-40B4-BE49-F238E27FC236}">
                <a16:creationId xmlns:a16="http://schemas.microsoft.com/office/drawing/2014/main" id="{62FD15BE-BF23-4B62-89B2-5C24D98BB842}"/>
              </a:ext>
            </a:extLst>
          </p:cNvPr>
          <p:cNvSpPr>
            <a:spLocks noChangeArrowheads="1"/>
          </p:cNvSpPr>
          <p:nvPr/>
        </p:nvSpPr>
        <p:spPr bwMode="auto">
          <a:xfrm rot="19744403">
            <a:off x="5105400" y="4191000"/>
            <a:ext cx="1600200" cy="1066800"/>
          </a:xfrm>
          <a:prstGeom prst="ellipse">
            <a:avLst/>
          </a:prstGeom>
          <a:solidFill>
            <a:srgbClr val="000000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Text Box 9">
            <a:extLst>
              <a:ext uri="{FF2B5EF4-FFF2-40B4-BE49-F238E27FC236}">
                <a16:creationId xmlns:a16="http://schemas.microsoft.com/office/drawing/2014/main" id="{5A9DF40F-06C4-4527-B3D8-DF94B991A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4384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nốt đen </a:t>
            </a:r>
          </a:p>
        </p:txBody>
      </p:sp>
      <p:sp>
        <p:nvSpPr>
          <p:cNvPr id="47108" name="Line 4">
            <a:extLst>
              <a:ext uri="{FF2B5EF4-FFF2-40B4-BE49-F238E27FC236}">
                <a16:creationId xmlns:a16="http://schemas.microsoft.com/office/drawing/2014/main" id="{8D76CE7E-A3C9-41BF-83D4-72568837C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2250" y="1400175"/>
            <a:ext cx="0" cy="2895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3" name="Rectangle 5">
            <a:extLst>
              <a:ext uri="{FF2B5EF4-FFF2-40B4-BE49-F238E27FC236}">
                <a16:creationId xmlns:a16="http://schemas.microsoft.com/office/drawing/2014/main" id="{3FE720FC-99EA-4183-9ABC-8A6068888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19201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nốt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2">
            <a:extLst>
              <a:ext uri="{FF2B5EF4-FFF2-40B4-BE49-F238E27FC236}">
                <a16:creationId xmlns:a16="http://schemas.microsoft.com/office/drawing/2014/main" id="{20788032-E60F-4B71-9DB8-CCDC3B1B1AD9}"/>
              </a:ext>
            </a:extLst>
          </p:cNvPr>
          <p:cNvSpPr>
            <a:spLocks noChangeArrowheads="1"/>
          </p:cNvSpPr>
          <p:nvPr/>
        </p:nvSpPr>
        <p:spPr bwMode="auto">
          <a:xfrm rot="19744403">
            <a:off x="5105400" y="4191000"/>
            <a:ext cx="1600200" cy="1066800"/>
          </a:xfrm>
          <a:prstGeom prst="ellipse">
            <a:avLst/>
          </a:prstGeom>
          <a:solidFill>
            <a:srgbClr val="000000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Text Box 9">
            <a:extLst>
              <a:ext uri="{FF2B5EF4-FFF2-40B4-BE49-F238E27FC236}">
                <a16:creationId xmlns:a16="http://schemas.microsoft.com/office/drawing/2014/main" id="{AB042EF7-58D9-44F7-AD58-E6A59E660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971800"/>
            <a:ext cx="449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nốt móc đơn </a:t>
            </a:r>
          </a:p>
        </p:txBody>
      </p:sp>
      <p:sp>
        <p:nvSpPr>
          <p:cNvPr id="48132" name="Line 4">
            <a:extLst>
              <a:ext uri="{FF2B5EF4-FFF2-40B4-BE49-F238E27FC236}">
                <a16:creationId xmlns:a16="http://schemas.microsoft.com/office/drawing/2014/main" id="{06A16A59-F806-4BC6-BAFD-989DAE76C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1436282"/>
            <a:ext cx="0" cy="2895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3" name="Arc 5">
            <a:extLst>
              <a:ext uri="{FF2B5EF4-FFF2-40B4-BE49-F238E27FC236}">
                <a16:creationId xmlns:a16="http://schemas.microsoft.com/office/drawing/2014/main" id="{74808B2E-FEE4-48DC-963D-7B00BC9DF1EC}"/>
              </a:ext>
            </a:extLst>
          </p:cNvPr>
          <p:cNvSpPr>
            <a:spLocks/>
          </p:cNvSpPr>
          <p:nvPr/>
        </p:nvSpPr>
        <p:spPr bwMode="auto">
          <a:xfrm>
            <a:off x="6705600" y="1828800"/>
            <a:ext cx="1295400" cy="2057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1" name="Freeform 7">
            <a:extLst>
              <a:ext uri="{FF2B5EF4-FFF2-40B4-BE49-F238E27FC236}">
                <a16:creationId xmlns:a16="http://schemas.microsoft.com/office/drawing/2014/main" id="{ACE552AE-FB95-4F8C-9F02-854FEA52549A}"/>
              </a:ext>
            </a:extLst>
          </p:cNvPr>
          <p:cNvSpPr>
            <a:spLocks/>
          </p:cNvSpPr>
          <p:nvPr/>
        </p:nvSpPr>
        <p:spPr bwMode="auto">
          <a:xfrm>
            <a:off x="6599283" y="1398806"/>
            <a:ext cx="1295400" cy="2819400"/>
          </a:xfrm>
          <a:custGeom>
            <a:avLst/>
            <a:gdLst>
              <a:gd name="T0" fmla="*/ 0 w 1119"/>
              <a:gd name="T1" fmla="*/ 0 h 2087"/>
              <a:gd name="T2" fmla="*/ 2147483647 w 1119"/>
              <a:gd name="T3" fmla="*/ 2147483647 h 2087"/>
              <a:gd name="T4" fmla="*/ 2147483647 w 1119"/>
              <a:gd name="T5" fmla="*/ 2147483647 h 2087"/>
              <a:gd name="T6" fmla="*/ 0 60000 65536"/>
              <a:gd name="T7" fmla="*/ 0 60000 65536"/>
              <a:gd name="T8" fmla="*/ 0 60000 65536"/>
              <a:gd name="T9" fmla="*/ 0 w 1119"/>
              <a:gd name="T10" fmla="*/ 0 h 2087"/>
              <a:gd name="T11" fmla="*/ 1119 w 1119"/>
              <a:gd name="T12" fmla="*/ 2087 h 20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19" h="2087">
                <a:moveTo>
                  <a:pt x="0" y="0"/>
                </a:moveTo>
                <a:cubicBezTo>
                  <a:pt x="483" y="461"/>
                  <a:pt x="967" y="922"/>
                  <a:pt x="1043" y="1270"/>
                </a:cubicBezTo>
                <a:cubicBezTo>
                  <a:pt x="1119" y="1618"/>
                  <a:pt x="552" y="1951"/>
                  <a:pt x="454" y="2087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7" name="Rectangle 5">
            <a:extLst>
              <a:ext uri="{FF2B5EF4-FFF2-40B4-BE49-F238E27FC236}">
                <a16:creationId xmlns:a16="http://schemas.microsoft.com/office/drawing/2014/main" id="{52B38FE2-B185-4096-BC3D-E6DC1667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1" y="1457325"/>
            <a:ext cx="4095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nốt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 tmFilter="0, 0; .2, .5; .8, .5; 1, 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" autoRev="1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 autoUpdateAnimBg="0"/>
      <p:bldP spid="1127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12">
            <a:extLst>
              <a:ext uri="{FF2B5EF4-FFF2-40B4-BE49-F238E27FC236}">
                <a16:creationId xmlns:a16="http://schemas.microsoft.com/office/drawing/2014/main" id="{22F7C239-DCE5-47E9-84DC-353648548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1076325"/>
            <a:ext cx="3590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fr-FR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fr-FR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3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10" descr="C:\Users\Administrator\Desktop\3.bmp">
            <a:extLst>
              <a:ext uri="{FF2B5EF4-FFF2-40B4-BE49-F238E27FC236}">
                <a16:creationId xmlns:a16="http://schemas.microsoft.com/office/drawing/2014/main" id="{9C03379E-420D-4282-90B9-08E0F8299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54" y="2019630"/>
            <a:ext cx="4341412" cy="305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lack and white photo of a guitar&#10;&#10;Description automatically generated with medium confidence">
            <a:extLst>
              <a:ext uri="{FF2B5EF4-FFF2-40B4-BE49-F238E27FC236}">
                <a16:creationId xmlns:a16="http://schemas.microsoft.com/office/drawing/2014/main" id="{48B01366-7772-4DD0-B865-6D6A6E85D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4" y="5135345"/>
            <a:ext cx="11861496" cy="18233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Hình nền powerpoint mầm non cute, dễ thương, sinh động nhất">
            <a:extLst>
              <a:ext uri="{FF2B5EF4-FFF2-40B4-BE49-F238E27FC236}">
                <a16:creationId xmlns:a16="http://schemas.microsoft.com/office/drawing/2014/main" id="{53586F97-3D15-4555-93BD-9BEE881A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63666"/>
            <a:ext cx="12191999" cy="6921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08756387-B87B-4AA8-8454-843FF3BC1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" y="2209800"/>
            <a:ext cx="7391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620F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P-055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620F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620F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TỐT!</a:t>
            </a:r>
            <a:endParaRPr kumimoji="0" lang="en-SG" alt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1620F2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981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IMG_20200405_1458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Content Placeholder 2"/>
          <p:cNvSpPr txBox="1">
            <a:spLocks/>
          </p:cNvSpPr>
          <p:nvPr/>
        </p:nvSpPr>
        <p:spPr bwMode="auto">
          <a:xfrm>
            <a:off x="1854618" y="466308"/>
            <a:ext cx="8115871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vi-VN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                 </a:t>
            </a:r>
          </a:p>
          <a:p>
            <a:pPr algn="ctr">
              <a:buNone/>
            </a:pPr>
            <a:r>
              <a:rPr lang="en-US" altLang="vi-VN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	       </a:t>
            </a:r>
            <a:r>
              <a:rPr lang="en-US" altLang="vi-VN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ÔN TẬP 3 BÀI HÁT</a:t>
            </a:r>
            <a:endParaRPr lang="en-US" altLang="vi-VN" sz="2800" i="1" dirty="0">
              <a:solidFill>
                <a:srgbClr val="FFFF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6957" y="1799428"/>
            <a:ext cx="94853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1.Quốc ca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Nam</a:t>
            </a:r>
          </a:p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ca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học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3.Cùng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múa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hát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trăng</a:t>
            </a:r>
            <a:endParaRPr lang="en-US" altLang="vi-VN" sz="3200" dirty="0">
              <a:solidFill>
                <a:srgbClr val="FFFF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black and white photo of a guitar&#10;&#10;Description automatically generated with medium confidence">
            <a:extLst>
              <a:ext uri="{FF2B5EF4-FFF2-40B4-BE49-F238E27FC236}">
                <a16:creationId xmlns:a16="http://schemas.microsoft.com/office/drawing/2014/main" id="{E938FB55-B3E5-4B27-A26B-CAF7FDAEC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1" y="4002373"/>
            <a:ext cx="13386764" cy="2062102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911BF95-49C3-4E86-B5D0-5D5790264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75" y="152400"/>
            <a:ext cx="2854763" cy="32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7"/>
    </mc:Choice>
    <mc:Fallback xmlns="">
      <p:transition spd="slow" advTm="5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ờ Viền Ruy Băng Biên Giới Việt Nam Nền đỏ, Quốc Kỳ, Xung Quanh, Ruy Băng 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1067347" y="1442720"/>
            <a:ext cx="9906000" cy="5189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8" descr="DSTARS-P">
            <a:extLst>
              <a:ext uri="{FF2B5EF4-FFF2-40B4-BE49-F238E27FC236}">
                <a16:creationId xmlns:a16="http://schemas.microsoft.com/office/drawing/2014/main" id="{8B32EE60-0814-4797-A097-E18E106D2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6106"/>
            <a:ext cx="1371600" cy="126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AC6D52-9173-448E-A528-6F54FF53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686800" cy="114300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en-US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 </a:t>
            </a:r>
            <a:br>
              <a:rPr lang="en-US" b="1" kern="1200" dirty="0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kern="12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kern="12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kern="12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br>
              <a:rPr lang="en-US" sz="2000" b="1" kern="1200" dirty="0">
                <a:ln w="1143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kern="1200" dirty="0">
                <a:ln w="1143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DSTARS-P">
            <a:extLst>
              <a:ext uri="{FF2B5EF4-FFF2-40B4-BE49-F238E27FC236}">
                <a16:creationId xmlns:a16="http://schemas.microsoft.com/office/drawing/2014/main" id="{8B32EE60-0814-4797-A097-E18E106D2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027" y="876300"/>
            <a:ext cx="1371600" cy="126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ỐC CA VN LỜI 1 (mp3cut.net) (1)">
            <a:hlinkClick r:id="" action="ppaction://media"/>
            <a:extLst>
              <a:ext uri="{FF2B5EF4-FFF2-40B4-BE49-F238E27FC236}">
                <a16:creationId xmlns:a16="http://schemas.microsoft.com/office/drawing/2014/main" id="{8746CE21-487F-47D0-9C7F-409927E3A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4" y="98424"/>
            <a:ext cx="663575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553">
        <p:split orient="vert"/>
      </p:transition>
    </mc:Choice>
    <mc:Fallback xmlns="">
      <p:transition spd="slow" advTm="1165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 descr="Hình nền Powerpoint đẹp tạo nên một Slide chuyên nghiệp">
            <a:extLst>
              <a:ext uri="{FF2B5EF4-FFF2-40B4-BE49-F238E27FC236}">
                <a16:creationId xmlns:a16="http://schemas.microsoft.com/office/drawing/2014/main" id="{83919DA5-51CA-40CC-BF15-7A98D204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36708445-2688-45B6-BC6E-C9882297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47700"/>
            <a:ext cx="43100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CA ĐI HỌC</a:t>
            </a:r>
            <a:endParaRPr kumimoji="0" lang="en-US" altLang="en-US" sz="4400" b="1" i="0" u="none" strike="noStrike" kern="1200" cap="none" spc="0" normalizeH="0" baseline="0" noProof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4576A2CD-DF92-4008-8F96-AD5FBF70E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6" r="39215" b="17709"/>
          <a:stretch>
            <a:fillRect/>
          </a:stretch>
        </p:blipFill>
        <p:spPr bwMode="auto">
          <a:xfrm>
            <a:off x="1095375" y="1435100"/>
            <a:ext cx="10058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3" descr="Trẻ Em, Mầm Non, Em Nhỏ, Trẻ Con, Đi Học, Tải hình PNG 64 - Free.Vector6.com">
            <a:extLst>
              <a:ext uri="{FF2B5EF4-FFF2-40B4-BE49-F238E27FC236}">
                <a16:creationId xmlns:a16="http://schemas.microsoft.com/office/drawing/2014/main" id="{CFD68FB8-691F-4168-B2F8-26B5DFA5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938"/>
            <a:ext cx="2708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ài 2 - Bài Ca Đi Học - Âm Nhạc Lớp 3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53725D6F-A030-41A8-B2C4-405EF6493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3784" y="2107109"/>
            <a:ext cx="597991" cy="597991"/>
          </a:xfrm>
          <a:prstGeom prst="rect">
            <a:avLst/>
          </a:prstGeom>
        </p:spPr>
      </p:pic>
    </p:spTree>
  </p:cSld>
  <p:clrMapOvr>
    <a:masterClrMapping/>
  </p:clrMapOvr>
  <p:transition spd="slow" advTm="5097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ùng mua hat duoi trang(ban nhac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2613" y="386261"/>
            <a:ext cx="9159902" cy="589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black and white photo of a guitar&#10;&#10;Description automatically generated with medium confidence">
            <a:extLst>
              <a:ext uri="{FF2B5EF4-FFF2-40B4-BE49-F238E27FC236}">
                <a16:creationId xmlns:a16="http://schemas.microsoft.com/office/drawing/2014/main" id="{D60F5D9E-CAEB-41E6-91E3-A91BA4CC9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23" y="5963503"/>
            <a:ext cx="6814268" cy="1158264"/>
          </a:xfrm>
          <a:prstGeom prst="rect">
            <a:avLst/>
          </a:prstGeom>
        </p:spPr>
      </p:pic>
      <p:pic>
        <p:nvPicPr>
          <p:cNvPr id="4" name="Bài 9 - Cùng Múa Hát Dưới Trăng - Âm Nhạc Lớp 3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F30EF6B1-003D-4D2B-9625-B5449B540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162" y="2066925"/>
            <a:ext cx="519114" cy="519114"/>
          </a:xfrm>
          <a:prstGeom prst="rect">
            <a:avLst/>
          </a:prstGeom>
        </p:spPr>
      </p:pic>
      <p:pic>
        <p:nvPicPr>
          <p:cNvPr id="5" name="Picture 13" descr="Trẻ Em, Mầm Non, Em Nhỏ, Trẻ Con, Đi Học, Tải hình PNG 64 - Free.Vector6.com">
            <a:extLst>
              <a:ext uri="{FF2B5EF4-FFF2-40B4-BE49-F238E27FC236}">
                <a16:creationId xmlns:a16="http://schemas.microsoft.com/office/drawing/2014/main" id="{5E17D673-5838-4AAB-A5CB-84C7FC8D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0" y="4827371"/>
            <a:ext cx="2708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FC986D7-B6DA-4359-8675-A6162E88777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010">
            <a:off x="872731" y="497705"/>
            <a:ext cx="1149279" cy="96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41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1DD5527-CFC5-4300-B015-2076AFE2A2F5}"/>
              </a:ext>
            </a:extLst>
          </p:cNvPr>
          <p:cNvSpPr txBox="1"/>
          <p:nvPr/>
        </p:nvSpPr>
        <p:spPr>
          <a:xfrm>
            <a:off x="2800350" y="1295401"/>
            <a:ext cx="76390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Khuông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2903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6">
            <a:extLst>
              <a:ext uri="{FF2B5EF4-FFF2-40B4-BE49-F238E27FC236}">
                <a16:creationId xmlns:a16="http://schemas.microsoft.com/office/drawing/2014/main" id="{7D6B5B18-E287-4774-811A-F076561540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114800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7">
            <a:extLst>
              <a:ext uri="{FF2B5EF4-FFF2-40B4-BE49-F238E27FC236}">
                <a16:creationId xmlns:a16="http://schemas.microsoft.com/office/drawing/2014/main" id="{1902AE7C-65BF-4721-A2B7-EC1FBAD4C9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419600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31">
            <a:extLst>
              <a:ext uri="{FF2B5EF4-FFF2-40B4-BE49-F238E27FC236}">
                <a16:creationId xmlns:a16="http://schemas.microsoft.com/office/drawing/2014/main" id="{B1E70B07-3749-47AD-B17E-2F68CB976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2743200" y="2819400"/>
            <a:ext cx="60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4">
            <a:extLst>
              <a:ext uri="{FF2B5EF4-FFF2-40B4-BE49-F238E27FC236}">
                <a16:creationId xmlns:a16="http://schemas.microsoft.com/office/drawing/2014/main" id="{C9550BD5-07A3-4BE8-8CC4-DD103C4D4C0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7400" y="32004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050CEB77-C6F5-4073-BF69-98A297EF4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0"/>
            <a:ext cx="7467600" cy="148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4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2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1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8D6AECB4-21F7-4C7F-AFBD-36A1DB9D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276601"/>
            <a:ext cx="533400" cy="11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4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2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1</a:t>
            </a:r>
          </a:p>
        </p:txBody>
      </p:sp>
      <p:sp>
        <p:nvSpPr>
          <p:cNvPr id="5" name="Line 25">
            <a:extLst>
              <a:ext uri="{FF2B5EF4-FFF2-40B4-BE49-F238E27FC236}">
                <a16:creationId xmlns:a16="http://schemas.microsoft.com/office/drawing/2014/main" id="{A1C57E14-0623-4A8E-8A2B-701DE03162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810000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23">
            <a:extLst>
              <a:ext uri="{FF2B5EF4-FFF2-40B4-BE49-F238E27FC236}">
                <a16:creationId xmlns:a16="http://schemas.microsoft.com/office/drawing/2014/main" id="{64B0A082-52CF-4A3C-B49A-78FA1B3E23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2473" y="3185856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24">
            <a:extLst>
              <a:ext uri="{FF2B5EF4-FFF2-40B4-BE49-F238E27FC236}">
                <a16:creationId xmlns:a16="http://schemas.microsoft.com/office/drawing/2014/main" id="{1D4C9195-47AA-41FA-8142-E988668A49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5546" y="3490655"/>
            <a:ext cx="6845524" cy="47741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Text Box 9">
            <a:extLst>
              <a:ext uri="{FF2B5EF4-FFF2-40B4-BE49-F238E27FC236}">
                <a16:creationId xmlns:a16="http://schemas.microsoft.com/office/drawing/2014/main" id="{15B4F92E-D844-4311-988E-4FDDB58BD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789114"/>
            <a:ext cx="4419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CC"/>
                </a:solidFill>
              </a:rPr>
              <a:t>Khuông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nhạc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gồm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</a:rPr>
              <a:t>: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</a:rPr>
              <a:t>5 </a:t>
            </a:r>
            <a:r>
              <a:rPr lang="en-US" altLang="en-US" sz="2800" b="1" dirty="0" err="1">
                <a:solidFill>
                  <a:srgbClr val="0000CC"/>
                </a:solidFill>
              </a:rPr>
              <a:t>dòng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kẻ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nhạc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</a:rPr>
              <a:t> 4 </a:t>
            </a:r>
            <a:r>
              <a:rPr lang="en-US" altLang="en-US" sz="2800" b="1" dirty="0" err="1">
                <a:solidFill>
                  <a:srgbClr val="0000CC"/>
                </a:solidFill>
              </a:rPr>
              <a:t>khe</a:t>
            </a:r>
            <a:r>
              <a:rPr lang="en-US" altLang="en-US" sz="2800" b="1" dirty="0">
                <a:solidFill>
                  <a:srgbClr val="0000CC"/>
                </a:solidFill>
              </a:rPr>
              <a:t>  </a:t>
            </a:r>
          </a:p>
        </p:txBody>
      </p:sp>
      <p:sp>
        <p:nvSpPr>
          <p:cNvPr id="12304" name="Rectangle 5">
            <a:extLst>
              <a:ext uri="{FF2B5EF4-FFF2-40B4-BE49-F238E27FC236}">
                <a16:creationId xmlns:a16="http://schemas.microsoft.com/office/drawing/2014/main" id="{9A77AA3A-9903-4509-9FFC-5804BB48D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9906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Khuông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58A2DCCD-3E1A-4748-8DE1-3FE4D6934B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010">
            <a:off x="495652" y="1340543"/>
            <a:ext cx="1149279" cy="96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820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018109E7-8796-4612-883B-D4E2EF79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725488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son:</a:t>
            </a:r>
          </a:p>
        </p:txBody>
      </p:sp>
      <p:pic>
        <p:nvPicPr>
          <p:cNvPr id="11" name="Picture 31">
            <a:extLst>
              <a:ext uri="{FF2B5EF4-FFF2-40B4-BE49-F238E27FC236}">
                <a16:creationId xmlns:a16="http://schemas.microsoft.com/office/drawing/2014/main" id="{8A5700EE-DA29-413C-8B5F-39F268CF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5200650" y="480219"/>
            <a:ext cx="60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26">
            <a:extLst>
              <a:ext uri="{FF2B5EF4-FFF2-40B4-BE49-F238E27FC236}">
                <a16:creationId xmlns:a16="http://schemas.microsoft.com/office/drawing/2014/main" id="{641619D1-9BC4-4E7E-B621-1DE323C5FD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495800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5041B801-64A4-4B85-813D-F533E38B67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800600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31">
            <a:extLst>
              <a:ext uri="{FF2B5EF4-FFF2-40B4-BE49-F238E27FC236}">
                <a16:creationId xmlns:a16="http://schemas.microsoft.com/office/drawing/2014/main" id="{4AB4A361-E48F-4990-9951-853BED7B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2743200" y="3200400"/>
            <a:ext cx="60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34">
            <a:extLst>
              <a:ext uri="{FF2B5EF4-FFF2-40B4-BE49-F238E27FC236}">
                <a16:creationId xmlns:a16="http://schemas.microsoft.com/office/drawing/2014/main" id="{33E4DC98-C390-424D-A3D8-A4981A89A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7400" y="35814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30">
            <a:extLst>
              <a:ext uri="{FF2B5EF4-FFF2-40B4-BE49-F238E27FC236}">
                <a16:creationId xmlns:a16="http://schemas.microsoft.com/office/drawing/2014/main" id="{5143CDF2-1F19-4F26-B0DA-9DFD98F46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148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5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41D79E24-6604-4B1D-A9FD-82CC7D6E4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657601"/>
            <a:ext cx="533400" cy="11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</a:t>
            </a:r>
          </a:p>
          <a:p>
            <a:pPr eaLnBrk="1" fontAlgn="base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" name="Line 25">
            <a:extLst>
              <a:ext uri="{FF2B5EF4-FFF2-40B4-BE49-F238E27FC236}">
                <a16:creationId xmlns:a16="http://schemas.microsoft.com/office/drawing/2014/main" id="{8E6B8122-9454-4605-B807-D275EBC09D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191000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47D4F20B-F71D-4C9B-99F8-4B586F545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581400"/>
            <a:ext cx="6858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Line 24">
            <a:extLst>
              <a:ext uri="{FF2B5EF4-FFF2-40B4-BE49-F238E27FC236}">
                <a16:creationId xmlns:a16="http://schemas.microsoft.com/office/drawing/2014/main" id="{5EE1ABDA-4A4E-4DBD-BDFA-6511F20E75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886200"/>
            <a:ext cx="6858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31" name="Rectangle 5">
            <a:extLst>
              <a:ext uri="{FF2B5EF4-FFF2-40B4-BE49-F238E27FC236}">
                <a16:creationId xmlns:a16="http://schemas.microsoft.com/office/drawing/2014/main" id="{C62321BF-6180-4585-A89E-CCEC016ED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1775619"/>
            <a:ext cx="7486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EC4FD2D3-4041-4A7B-963F-22B7D5046B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010">
            <a:off x="207960" y="1461444"/>
            <a:ext cx="1402646" cy="7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78FCDF35-620F-4682-852A-5DC3835D3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219201"/>
            <a:ext cx="304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Tên nốt nhạc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49E7C0C6-6AAA-499F-83E5-F8DE65D29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057401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Mi –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Son – La – Si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42" name="Line 26">
            <a:extLst>
              <a:ext uri="{FF2B5EF4-FFF2-40B4-BE49-F238E27FC236}">
                <a16:creationId xmlns:a16="http://schemas.microsoft.com/office/drawing/2014/main" id="{A902D20D-49FC-4DC9-BC28-E2CC4E030D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810000"/>
            <a:ext cx="8001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27">
            <a:extLst>
              <a:ext uri="{FF2B5EF4-FFF2-40B4-BE49-F238E27FC236}">
                <a16:creationId xmlns:a16="http://schemas.microsoft.com/office/drawing/2014/main" id="{9D3559C4-1E75-4D73-B0CD-2835DFD15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800100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344" name="Picture 31">
            <a:extLst>
              <a:ext uri="{FF2B5EF4-FFF2-40B4-BE49-F238E27FC236}">
                <a16:creationId xmlns:a16="http://schemas.microsoft.com/office/drawing/2014/main" id="{0F8B967A-488F-428F-9CC4-8BBF1EC6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1981200" y="2514600"/>
            <a:ext cx="60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Line 34">
            <a:extLst>
              <a:ext uri="{FF2B5EF4-FFF2-40B4-BE49-F238E27FC236}">
                <a16:creationId xmlns:a16="http://schemas.microsoft.com/office/drawing/2014/main" id="{790CAF79-7F77-457D-A90F-3304D0EA0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0" y="28956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6" name="Line 25">
            <a:extLst>
              <a:ext uri="{FF2B5EF4-FFF2-40B4-BE49-F238E27FC236}">
                <a16:creationId xmlns:a16="http://schemas.microsoft.com/office/drawing/2014/main" id="{36A7CA70-4B10-4B85-834B-E1B225AC3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535364"/>
            <a:ext cx="8001000" cy="460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7" name="Line 23">
            <a:extLst>
              <a:ext uri="{FF2B5EF4-FFF2-40B4-BE49-F238E27FC236}">
                <a16:creationId xmlns:a16="http://schemas.microsoft.com/office/drawing/2014/main" id="{7A96ED12-D091-4E24-A8E4-3EFB2E7BD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925764"/>
            <a:ext cx="8001000" cy="460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8" name="Line 24">
            <a:extLst>
              <a:ext uri="{FF2B5EF4-FFF2-40B4-BE49-F238E27FC236}">
                <a16:creationId xmlns:a16="http://schemas.microsoft.com/office/drawing/2014/main" id="{030CEDFF-D43F-44FE-AC28-91071A5418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200400"/>
            <a:ext cx="8001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9" name="Rectangle 5">
            <a:extLst>
              <a:ext uri="{FF2B5EF4-FFF2-40B4-BE49-F238E27FC236}">
                <a16:creationId xmlns:a16="http://schemas.microsoft.com/office/drawing/2014/main" id="{BCE95B43-AD84-4D31-AF98-225978CCCFA5}"/>
              </a:ext>
            </a:extLst>
          </p:cNvPr>
          <p:cNvSpPr>
            <a:spLocks noChangeArrowheads="1"/>
          </p:cNvSpPr>
          <p:nvPr/>
        </p:nvSpPr>
        <p:spPr bwMode="auto">
          <a:xfrm rot="2240088">
            <a:off x="2952750" y="4014788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0" name="Rectangle 5">
            <a:extLst>
              <a:ext uri="{FF2B5EF4-FFF2-40B4-BE49-F238E27FC236}">
                <a16:creationId xmlns:a16="http://schemas.microsoft.com/office/drawing/2014/main" id="{E50C43AA-508A-426B-982A-811AC0832037}"/>
              </a:ext>
            </a:extLst>
          </p:cNvPr>
          <p:cNvSpPr>
            <a:spLocks noChangeArrowheads="1"/>
          </p:cNvSpPr>
          <p:nvPr/>
        </p:nvSpPr>
        <p:spPr bwMode="auto">
          <a:xfrm rot="2240088">
            <a:off x="4033838" y="39354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1" name="Rectangle 5">
            <a:extLst>
              <a:ext uri="{FF2B5EF4-FFF2-40B4-BE49-F238E27FC236}">
                <a16:creationId xmlns:a16="http://schemas.microsoft.com/office/drawing/2014/main" id="{51C6D673-21E8-40D9-86C6-67EC80E37431}"/>
              </a:ext>
            </a:extLst>
          </p:cNvPr>
          <p:cNvSpPr>
            <a:spLocks noChangeArrowheads="1"/>
          </p:cNvSpPr>
          <p:nvPr/>
        </p:nvSpPr>
        <p:spPr bwMode="auto">
          <a:xfrm rot="2240088">
            <a:off x="5100638" y="37830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2" name="Rectangle 5">
            <a:extLst>
              <a:ext uri="{FF2B5EF4-FFF2-40B4-BE49-F238E27FC236}">
                <a16:creationId xmlns:a16="http://schemas.microsoft.com/office/drawing/2014/main" id="{54E572EC-DE92-488F-8E47-96928C67BC4C}"/>
              </a:ext>
            </a:extLst>
          </p:cNvPr>
          <p:cNvSpPr>
            <a:spLocks noChangeArrowheads="1"/>
          </p:cNvSpPr>
          <p:nvPr/>
        </p:nvSpPr>
        <p:spPr bwMode="auto">
          <a:xfrm rot="2240088">
            <a:off x="6243638" y="36306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3" name="Rectangle 5">
            <a:extLst>
              <a:ext uri="{FF2B5EF4-FFF2-40B4-BE49-F238E27FC236}">
                <a16:creationId xmlns:a16="http://schemas.microsoft.com/office/drawing/2014/main" id="{5FECF3D1-49EB-47CF-BDCC-4DF2E3C156FB}"/>
              </a:ext>
            </a:extLst>
          </p:cNvPr>
          <p:cNvSpPr>
            <a:spLocks noChangeArrowheads="1"/>
          </p:cNvSpPr>
          <p:nvPr/>
        </p:nvSpPr>
        <p:spPr bwMode="auto">
          <a:xfrm rot="2240088">
            <a:off x="7310438" y="34782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4" name="Rectangle 5">
            <a:extLst>
              <a:ext uri="{FF2B5EF4-FFF2-40B4-BE49-F238E27FC236}">
                <a16:creationId xmlns:a16="http://schemas.microsoft.com/office/drawing/2014/main" id="{52509502-6FC6-4735-A2DD-7770D3A593D2}"/>
              </a:ext>
            </a:extLst>
          </p:cNvPr>
          <p:cNvSpPr>
            <a:spLocks noChangeArrowheads="1"/>
          </p:cNvSpPr>
          <p:nvPr/>
        </p:nvSpPr>
        <p:spPr bwMode="auto">
          <a:xfrm rot="2240088">
            <a:off x="8301038" y="33258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355" name="Rectangle 5">
            <a:extLst>
              <a:ext uri="{FF2B5EF4-FFF2-40B4-BE49-F238E27FC236}">
                <a16:creationId xmlns:a16="http://schemas.microsoft.com/office/drawing/2014/main" id="{0044E61B-B022-471C-A891-8281C0E8A9CE}"/>
              </a:ext>
            </a:extLst>
          </p:cNvPr>
          <p:cNvSpPr>
            <a:spLocks noChangeArrowheads="1"/>
          </p:cNvSpPr>
          <p:nvPr/>
        </p:nvSpPr>
        <p:spPr bwMode="auto">
          <a:xfrm rot="2240088">
            <a:off x="9291638" y="31734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514445-A237-4ADE-A32A-C08F053238EE}"/>
              </a:ext>
            </a:extLst>
          </p:cNvPr>
          <p:cNvCxnSpPr/>
          <p:nvPr/>
        </p:nvCxnSpPr>
        <p:spPr>
          <a:xfrm>
            <a:off x="2819400" y="4418014"/>
            <a:ext cx="5334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7" name="Rectangle 5">
            <a:extLst>
              <a:ext uri="{FF2B5EF4-FFF2-40B4-BE49-F238E27FC236}">
                <a16:creationId xmlns:a16="http://schemas.microsoft.com/office/drawing/2014/main" id="{7D90FCFD-D4CF-4122-82BE-3B949360C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495801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  Rê        Mi        Pha     Son     La       Si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F:\CONG VIEC\VIDEO BAI GIANG\Am nhac\SLIDE CD 1 TIET 1\"/>
  <p:tag name="ISPRING_PRESENTATION_PATH" val="F:\CONG VIEC\VIDEO BAI GIANG\Am nhac\SLIDE CD 1 TIET 1.pptx"/>
  <p:tag name="ISPRING_PROJECT_VERSION" val="9"/>
  <p:tag name="ISPRING_PROJECT_FOLDER_UPDATED" val="1"/>
  <p:tag name="ISPRING_SCREEN_RECS_UPDATED" val="F:\CONG VIEC\VIDEO BAI GIANG\Am nhac\SLIDE CD 1 TIET 1\"/>
  <p:tag name="ISPRING_UUID" val="{661D7650-E86E-4D23-A652-981FB100E722}"/>
  <p:tag name="ISPRING_PRESENTATION_TITLE" val="SLIDE CD 1 TIET 1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228</Words>
  <Application>Microsoft Office PowerPoint</Application>
  <PresentationFormat>Widescreen</PresentationFormat>
  <Paragraphs>62</Paragraphs>
  <Slides>14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HP-055</vt:lpstr>
      <vt:lpstr>Roboto</vt:lpstr>
      <vt:lpstr>Times New Roman</vt:lpstr>
      <vt:lpstr>Trebuchet MS</vt:lpstr>
      <vt:lpstr>Wingdings 3</vt:lpstr>
      <vt:lpstr>Wisp</vt:lpstr>
      <vt:lpstr>Facet</vt:lpstr>
      <vt:lpstr>Office Theme</vt:lpstr>
      <vt:lpstr>1_Office Theme</vt:lpstr>
      <vt:lpstr>CorelDRAW</vt:lpstr>
      <vt:lpstr>PowerPoint Presentation</vt:lpstr>
      <vt:lpstr>PowerPoint Presentation</vt:lpstr>
      <vt:lpstr>QUỐC CA VIỆT NAM  Nhạc và lời: Văn cao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CD 1 TIET 1</dc:title>
  <dc:creator>ASUS</dc:creator>
  <cp:lastModifiedBy>Hello</cp:lastModifiedBy>
  <cp:revision>89</cp:revision>
  <dcterms:created xsi:type="dcterms:W3CDTF">2020-08-11T21:22:33Z</dcterms:created>
  <dcterms:modified xsi:type="dcterms:W3CDTF">2021-09-05T15:39:36Z</dcterms:modified>
</cp:coreProperties>
</file>