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88" r:id="rId2"/>
    <p:sldId id="326" r:id="rId3"/>
    <p:sldId id="327" r:id="rId4"/>
    <p:sldId id="337" r:id="rId5"/>
    <p:sldId id="345" r:id="rId6"/>
    <p:sldId id="347" r:id="rId7"/>
    <p:sldId id="366" r:id="rId8"/>
    <p:sldId id="368" r:id="rId9"/>
    <p:sldId id="331" r:id="rId10"/>
  </p:sldIdLst>
  <p:sldSz cx="9144000" cy="5143500" type="screen16x9"/>
  <p:notesSz cx="6858000" cy="9144000"/>
  <p:custDataLst>
    <p:tags r:id="rId1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0C0"/>
    <a:srgbClr val="00339A"/>
    <a:srgbClr val="B195C4"/>
    <a:srgbClr val="EE8398"/>
    <a:srgbClr val="7FBF36"/>
    <a:srgbClr val="3CB9EC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5" autoAdjust="0"/>
    <p:restoredTop sz="38491" autoAdjust="0"/>
  </p:normalViewPr>
  <p:slideViewPr>
    <p:cSldViewPr snapToGrid="0">
      <p:cViewPr varScale="1">
        <p:scale>
          <a:sx n="88" d="100"/>
          <a:sy n="88" d="100"/>
        </p:scale>
        <p:origin x="67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0"/>
            <a:ext cx="9154455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537029"/>
            <a:ext cx="9144000" cy="44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7" y="85259"/>
            <a:ext cx="812670" cy="814628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955207" y="16110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单击此处添加您的副标题文字</a:t>
            </a:r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image" Target="../media/image1.jp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2.png"/><Relationship Id="rId7" Type="http://schemas.microsoft.com/office/2007/relationships/hdphoto" Target="../media/hdphoto8.wdp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" Type="http://schemas.openxmlformats.org/officeDocument/2006/relationships/tags" Target="../tags/tag3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9.wdp"/><Relationship Id="rId19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" Type="http://schemas.microsoft.com/office/2007/relationships/media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1.png"/><Relationship Id="rId18" Type="http://schemas.microsoft.com/office/2007/relationships/hdphoto" Target="../media/hdphoto10.wdp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1.wdp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24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microsoft.com/office/2007/relationships/hdphoto" Target="../media/hdphoto12.wdp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openxmlformats.org/officeDocument/2006/relationships/image" Target="../media/image25.png"/><Relationship Id="rId27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0"/>
            <a:ext cx="915445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734" y="3921646"/>
            <a:ext cx="661418" cy="10241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" y="2008726"/>
            <a:ext cx="1661163" cy="2834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90112">
            <a:off x="3646619" y="4065871"/>
            <a:ext cx="297351" cy="264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496408" y="4385102"/>
            <a:ext cx="597773" cy="329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7" y="4335254"/>
            <a:ext cx="773182" cy="512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1935" y="4198072"/>
            <a:ext cx="729672" cy="471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97" y="4515871"/>
            <a:ext cx="358912" cy="30301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1150706" y="122907"/>
            <a:ext cx="6663258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50706" y="1557998"/>
            <a:ext cx="6270634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</a:t>
            </a:r>
          </a:p>
          <a:p>
            <a:pPr algn="ctr"/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000" b="1" cap="none" spc="0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08" y="1878188"/>
            <a:ext cx="980840" cy="7346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08" y="1557998"/>
            <a:ext cx="1714092" cy="11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315855"/>
            <a:ext cx="9144000" cy="18276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3332" y="1444475"/>
            <a:ext cx="6123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Ôn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tập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hát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hay</a:t>
            </a:r>
          </a:p>
          <a:p>
            <a:pPr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Đọc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Mi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– Son – La –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Đố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Trải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khám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</a:p>
          <a:p>
            <a:pPr marL="342900" indent="-342900">
              <a:buFontTx/>
              <a:buChar char="-"/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tiếng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mưa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rơi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-"/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thanh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loài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mà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thích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60864" y="286327"/>
            <a:ext cx="1751533" cy="5254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3200" b="1" dirty="0" err="1">
                <a:solidFill>
                  <a:srgbClr val="00339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Âm</a:t>
            </a:r>
            <a:r>
              <a:rPr lang="en-US" altLang="zh-CN" sz="3200" b="1" dirty="0">
                <a:solidFill>
                  <a:srgbClr val="00339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339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nhạc</a:t>
            </a:r>
            <a:endParaRPr lang="zh-CN" altLang="en-US" sz="3200" b="1" dirty="0">
              <a:solidFill>
                <a:srgbClr val="00339A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1749" y="823828"/>
            <a:ext cx="1751533" cy="5254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0" y="899724"/>
            <a:ext cx="691278" cy="69013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048000"/>
            <a:ext cx="1243330" cy="1795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02" y="351880"/>
            <a:ext cx="980840" cy="734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72" y="1349298"/>
            <a:ext cx="1714092" cy="1108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5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85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85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" y="2008726"/>
            <a:ext cx="1661163" cy="283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74" y="4172979"/>
            <a:ext cx="563482" cy="47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63" y="3458193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2761" y="446134"/>
            <a:ext cx="285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6385" y="969354"/>
            <a:ext cx="3783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4572000" algn="l"/>
              </a:tabLst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Ôn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32156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ật là hay (Bài hát mẫu)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767.38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0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112654"/>
            <a:ext cx="1086312" cy="173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7064" y="4421587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89917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99128" y="416837"/>
            <a:ext cx="7038108" cy="2516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2" name="Karaoke Thật là hay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7.5484" end="29173.3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90650" y="4310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639127"/>
            <a:ext cx="9144000" cy="150437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3380509"/>
            <a:ext cx="969818" cy="1536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8168090" y="4311807"/>
            <a:ext cx="454721" cy="432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6513882" y="4517691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04" y="4241774"/>
            <a:ext cx="854163" cy="759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28" y="3375574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77" y="3823854"/>
            <a:ext cx="1232876" cy="797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068945" y="132183"/>
            <a:ext cx="4498109" cy="98936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43710" y="165782"/>
            <a:ext cx="7296323" cy="387332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lo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bay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Li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li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li,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hay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4915" x2="60577" y2="4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61" y="1080394"/>
            <a:ext cx="504056" cy="49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1525" x2="60577" y2="4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4" y="1080394"/>
            <a:ext cx="432048" cy="490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6731" y1="46610" x2="56731" y2="46610"/>
                        <a14:backgroundMark x1="59615" y1="31356" x2="59615" y2="31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4" y="1080394"/>
            <a:ext cx="432048" cy="49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4" y="1682242"/>
            <a:ext cx="432048" cy="49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4" y="1682242"/>
            <a:ext cx="432048" cy="49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0" y="1691478"/>
            <a:ext cx="432048" cy="4903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7" y="2368674"/>
            <a:ext cx="432048" cy="4903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38" y="2359438"/>
            <a:ext cx="432048" cy="4903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01" y="2323078"/>
            <a:ext cx="432048" cy="4903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74" y="1682242"/>
            <a:ext cx="432048" cy="4903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29" y="2368674"/>
            <a:ext cx="432048" cy="490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74" y="1080394"/>
            <a:ext cx="432048" cy="4903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90" y="3012411"/>
            <a:ext cx="432048" cy="4903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61" y="3012411"/>
            <a:ext cx="432048" cy="49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12" y="3012411"/>
            <a:ext cx="432048" cy="4903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65" y="3012411"/>
            <a:ext cx="432048" cy="490392"/>
          </a:xfrm>
          <a:prstGeom prst="rect">
            <a:avLst/>
          </a:prstGeom>
        </p:spPr>
      </p:pic>
      <p:pic>
        <p:nvPicPr>
          <p:cNvPr id="35" name="Karaoke Thật là hay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7.5484" end="29173.312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682661" y="4509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07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29" y="883770"/>
            <a:ext cx="5311588" cy="3706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5107" y="23211"/>
            <a:ext cx="716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522" y="0"/>
            <a:ext cx="1264923" cy="126797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0951" y="2308854"/>
            <a:ext cx="1983622" cy="2834646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32987">
            <a:off x="-660365" y="1789076"/>
            <a:ext cx="3101599" cy="3510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pic>
        <p:nvPicPr>
          <p:cNvPr id="12" name="Karaoke Thật là hay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7.5484" end="29173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71351" y="4633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18" y="-71039"/>
            <a:ext cx="1264923" cy="1267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639127"/>
            <a:ext cx="9144000" cy="1504372"/>
          </a:xfrm>
          <a:prstGeom prst="rect">
            <a:avLst/>
          </a:prstGeom>
        </p:spPr>
      </p:pic>
      <p:pic>
        <p:nvPicPr>
          <p:cNvPr id="32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3380509"/>
            <a:ext cx="969818" cy="153675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56342" y="0"/>
            <a:ext cx="7461017" cy="1196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nhạc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Mẫu đọc nhạc ở Chủ đề 10 - SGK Âm nhạc lớp 1 - Cánh diều">
            <a:hlinkClick r:id="" action="ppaction://media"/>
            <a:extLst>
              <a:ext uri="{FF2B5EF4-FFF2-40B4-BE49-F238E27FC236}">
                <a16:creationId xmlns:a16="http://schemas.microsoft.com/office/drawing/2014/main" id="{3B79D2E9-69A9-ABE8-70AC-1F04C803A9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142" y="864858"/>
            <a:ext cx="8287657" cy="3990171"/>
          </a:xfrm>
        </p:spPr>
      </p:pic>
    </p:spTree>
    <p:extLst>
      <p:ext uri="{BB962C8B-B14F-4D97-AF65-F5344CB8AC3E}">
        <p14:creationId xmlns:p14="http://schemas.microsoft.com/office/powerpoint/2010/main" val="14066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" y="2008726"/>
            <a:ext cx="1661163" cy="283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02" y="351880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0136" y="394065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8&quot;/&gt;&lt;/object&gt;&lt;object type=&quot;3&quot; unique_id=&quot;10004&quot;&gt;&lt;property id=&quot;20148&quot; value=&quot;5&quot;/&gt;&lt;property id=&quot;20300&quot; value=&quot;Slide 2&quot;/&gt;&lt;property id=&quot;20307&quot; value=&quot;289&quot;/&gt;&lt;/object&gt;&lt;object type=&quot;3&quot; unique_id=&quot;10005&quot;&gt;&lt;property id=&quot;20148&quot; value=&quot;5&quot;/&gt;&lt;property id=&quot;20300&quot; value=&quot;Slide 3&quot;/&gt;&lt;property id=&quot;20307&quot; value=&quot;290&quot;/&gt;&lt;/object&gt;&lt;object type=&quot;3&quot; unique_id=&quot;10006&quot;&gt;&lt;property id=&quot;20148&quot; value=&quot;5&quot;/&gt;&lt;property id=&quot;20300&quot; value=&quot;Slide 4&quot;/&gt;&lt;property id=&quot;20307&quot; value=&quot;298&quot;/&gt;&lt;/object&gt;&lt;object type=&quot;3&quot; unique_id=&quot;10007&quot;&gt;&lt;property id=&quot;20148&quot; value=&quot;5&quot;/&gt;&lt;property id=&quot;20300&quot; value=&quot;Slide 5&quot;/&gt;&lt;property id=&quot;20307&quot; value=&quot;305&quot;/&gt;&lt;/object&gt;&lt;object type=&quot;3&quot; unique_id=&quot;10008&quot;&gt;&lt;property id=&quot;20148&quot; value=&quot;5&quot;/&gt;&lt;property id=&quot;20300&quot; value=&quot;Slide 6&quot;/&gt;&lt;property id=&quot;20307&quot; value=&quot;308&quot;/&gt;&lt;/object&gt;&lt;object type=&quot;3&quot; unique_id=&quot;10009&quot;&gt;&lt;property id=&quot;20148&quot; value=&quot;5&quot;/&gt;&lt;property id=&quot;20300&quot; value=&quot;Slide 7&quot;/&gt;&lt;property id=&quot;20307&quot; value=&quot;297&quot;/&gt;&lt;/object&gt;&lt;object type=&quot;3&quot; unique_id=&quot;10010&quot;&gt;&lt;property id=&quot;20148&quot; value=&quot;5&quot;/&gt;&lt;property id=&quot;20300&quot; value=&quot;Slide 8&quot;/&gt;&lt;property id=&quot;20307&quot; value=&quot;301&quot;/&gt;&lt;/object&gt;&lt;object type=&quot;3&quot; unique_id=&quot;10011&quot;&gt;&lt;property id=&quot;20148&quot; value=&quot;5&quot;/&gt;&lt;property id=&quot;20300&quot; value=&quot;Slide 9&quot;/&gt;&lt;property id=&quot;20307&quot; value=&quot;291&quot;/&gt;&lt;/object&gt;&lt;object type=&quot;3&quot; unique_id=&quot;10012&quot;&gt;&lt;property id=&quot;20148&quot; value=&quot;5&quot;/&gt;&lt;property id=&quot;20300&quot; value=&quot;Slide 10&quot;/&gt;&lt;property id=&quot;20307&quot; value=&quot;302&quot;/&gt;&lt;/object&gt;&lt;object type=&quot;3&quot; unique_id=&quot;10013&quot;&gt;&lt;property id=&quot;20148&quot; value=&quot;5&quot;/&gt;&lt;property id=&quot;20300&quot; value=&quot;Slide 11&quot;/&gt;&lt;property id=&quot;20307&quot; value=&quot;296&quot;/&gt;&lt;/object&gt;&lt;object type=&quot;3&quot; unique_id=&quot;10014&quot;&gt;&lt;property id=&quot;20148&quot; value=&quot;5&quot;/&gt;&lt;property id=&quot;20300&quot; value=&quot;Slide 12&quot;/&gt;&lt;property id=&quot;20307&quot; value=&quot;303&quot;/&gt;&lt;/object&gt;&lt;object type=&quot;3&quot; unique_id=&quot;10015&quot;&gt;&lt;property id=&quot;20148&quot; value=&quot;5&quot;/&gt;&lt;property id=&quot;20300&quot; value=&quot;Slide 13&quot;/&gt;&lt;property id=&quot;20307&quot; value=&quot;309&quot;/&gt;&lt;/object&gt;&lt;object type=&quot;3&quot; unique_id=&quot;10016&quot;&gt;&lt;property id=&quot;20148&quot; value=&quot;5&quot;/&gt;&lt;property id=&quot;20300&quot; value=&quot;Slide 14&quot;/&gt;&lt;property id=&quot;20307&quot; value=&quot;311&quot;/&gt;&lt;/object&gt;&lt;object type=&quot;3&quot; unique_id=&quot;10017&quot;&gt;&lt;property id=&quot;20148&quot; value=&quot;5&quot;/&gt;&lt;property id=&quot;20300&quot; value=&quot;Slide 15&quot;/&gt;&lt;property id=&quot;20307&quot; value=&quot;292&quot;/&gt;&lt;/object&gt;&lt;object type=&quot;3&quot; unique_id=&quot;10018&quot;&gt;&lt;property id=&quot;20148&quot; value=&quot;5&quot;/&gt;&lt;property id=&quot;20300&quot; value=&quot;Slide 16&quot;/&gt;&lt;property id=&quot;20307&quot; value=&quot;313&quot;/&gt;&lt;/object&gt;&lt;object type=&quot;3&quot; unique_id=&quot;10019&quot;&gt;&lt;property id=&quot;20148&quot; value=&quot;5&quot;/&gt;&lt;property id=&quot;20300&quot; value=&quot;Slide 17&quot;/&gt;&lt;property id=&quot;20307&quot; value=&quot;314&quot;/&gt;&lt;/object&gt;&lt;object type=&quot;3&quot; unique_id=&quot;10020&quot;&gt;&lt;property id=&quot;20148&quot; value=&quot;5&quot;/&gt;&lt;property id=&quot;20300&quot; value=&quot;Slide 18&quot;/&gt;&lt;property id=&quot;20307&quot; value=&quot;317&quot;/&gt;&lt;/object&gt;&lt;object type=&quot;3&quot; unique_id=&quot;10021&quot;&gt;&lt;property id=&quot;20148&quot; value=&quot;5&quot;/&gt;&lt;property id=&quot;20300&quot; value=&quot;Slide 19&quot;/&gt;&lt;property id=&quot;20307&quot; value=&quot;316&quot;/&gt;&lt;/object&gt;&lt;object type=&quot;3&quot; unique_id=&quot;10022&quot;&gt;&lt;property id=&quot;20148&quot; value=&quot;5&quot;/&gt;&lt;property id=&quot;20300&quot; value=&quot;Slide 20&quot;/&gt;&lt;property id=&quot;20307&quot; value=&quot;307&quot;/&gt;&lt;/object&gt;&lt;object type=&quot;3&quot; unique_id=&quot;10023&quot;&gt;&lt;property id=&quot;20148&quot; value=&quot;5&quot;/&gt;&lt;property id=&quot;20300&quot; value=&quot;Slide 21&quot;/&gt;&lt;property id=&quot;20307&quot; value=&quot;293&quot;/&gt;&lt;/object&gt;&lt;object type=&quot;3&quot; unique_id=&quot;10024&quot;&gt;&lt;property id=&quot;20148&quot; value=&quot;5&quot;/&gt;&lt;property id=&quot;20300&quot; value=&quot;Slide 22&quot;/&gt;&lt;property id=&quot;20307&quot; value=&quot;294&quot;/&gt;&lt;/object&gt;&lt;object type=&quot;3&quot; unique_id=&quot;10025&quot;&gt;&lt;property id=&quot;20148&quot; value=&quot;5&quot;/&gt;&lt;property id=&quot;20300&quot; value=&quot;Slide 23&quot;/&gt;&lt;property id=&quot;20307&quot; value=&quot;295&quot;/&gt;&lt;/object&gt;&lt;object type=&quot;3&quot; unique_id=&quot;10026&quot;&gt;&lt;property id=&quot;20148&quot; value=&quot;5&quot;/&gt;&lt;property id=&quot;20300&quot; value=&quot;Slide 24&quot;/&gt;&lt;property id=&quot;20307&quot; value=&quot;300&quot;/&gt;&lt;/object&gt;&lt;object type=&quot;3&quot; unique_id=&quot;10027&quot;&gt;&lt;property id=&quot;20148&quot; value=&quot;5&quot;/&gt;&lt;property id=&quot;20300&quot; value=&quot;Slide 25&quot;/&gt;&lt;property id=&quot;20307&quot; value=&quot;306&quot;/&gt;&lt;/object&gt;&lt;object type=&quot;3&quot; unique_id=&quot;10028&quot;&gt;&lt;property id=&quot;20148&quot; value=&quot;5&quot;/&gt;&lt;property id=&quot;20300&quot; value=&quot;Slide 26&quot;/&gt;&lt;property id=&quot;20307&quot; value=&quot;312&quot;/&gt;&lt;/object&gt;&lt;object type=&quot;3&quot; unique_id=&quot;10029&quot;&gt;&lt;property id=&quot;20148&quot; value=&quot;5&quot;/&gt;&lt;property id=&quot;20300&quot; value=&quot;Slide 27&quot;/&gt;&lt;property id=&quot;20307&quot; value=&quot;315&quot;/&gt;&lt;/object&gt;&lt;/object&gt;&lt;object type=&quot;8&quot; unique_id=&quot;1005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TextBox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TextBox 3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</TotalTime>
  <Words>234</Words>
  <Application>Microsoft Office PowerPoint</Application>
  <PresentationFormat>On-screen Show (16:9)</PresentationFormat>
  <Paragraphs>29</Paragraphs>
  <Slides>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微软雅黑</vt:lpstr>
      <vt:lpstr>Arial</vt:lpstr>
      <vt:lpstr>Calibri</vt:lpstr>
      <vt:lpstr>Calibri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kết hợp gõ đệm theo nhịp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Hello</cp:lastModifiedBy>
  <cp:revision>90</cp:revision>
  <dcterms:created xsi:type="dcterms:W3CDTF">2017-03-04T06:55:50Z</dcterms:created>
  <dcterms:modified xsi:type="dcterms:W3CDTF">2022-05-09T06:29:00Z</dcterms:modified>
</cp:coreProperties>
</file>