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8" r:id="rId2"/>
    <p:sldId id="326" r:id="rId3"/>
    <p:sldId id="327" r:id="rId4"/>
    <p:sldId id="337" r:id="rId5"/>
    <p:sldId id="338" r:id="rId6"/>
    <p:sldId id="328" r:id="rId7"/>
    <p:sldId id="329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32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0C0"/>
    <a:srgbClr val="00339A"/>
    <a:srgbClr val="B195C4"/>
    <a:srgbClr val="EE8398"/>
    <a:srgbClr val="7FBF36"/>
    <a:srgbClr val="3CB9EC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5" autoAdjust="0"/>
    <p:restoredTop sz="38491" autoAdjust="0"/>
  </p:normalViewPr>
  <p:slideViewPr>
    <p:cSldViewPr snapToGrid="0">
      <p:cViewPr varScale="1">
        <p:scale>
          <a:sx n="88" d="100"/>
          <a:sy n="88" d="100"/>
        </p:scale>
        <p:origin x="67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0"/>
            <a:ext cx="9154455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537029"/>
            <a:ext cx="9144000" cy="44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7" y="85259"/>
            <a:ext cx="812670" cy="814628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955207" y="16110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单击此处添加您的副标题文字</a:t>
            </a:r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image" Target="../media/image1.jp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microsoft.com/office/2007/relationships/media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image" Target="../media/image24.png"/><Relationship Id="rId3" Type="http://schemas.openxmlformats.org/officeDocument/2006/relationships/image" Target="../media/image5.png"/><Relationship Id="rId21" Type="http://schemas.microsoft.com/office/2007/relationships/hdphoto" Target="../media/hdphoto12.wdp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10.wdp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24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10" Type="http://schemas.microsoft.com/office/2007/relationships/hdphoto" Target="../media/hdphoto4.wdp"/><Relationship Id="rId19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openxmlformats.org/officeDocument/2006/relationships/image" Target="../media/image10.png"/><Relationship Id="rId14" Type="http://schemas.microsoft.com/office/2007/relationships/hdphoto" Target="../media/hdphoto6.wdp"/><Relationship Id="rId2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image" Target="../media/image24.png"/><Relationship Id="rId3" Type="http://schemas.openxmlformats.org/officeDocument/2006/relationships/image" Target="../media/image5.png"/><Relationship Id="rId21" Type="http://schemas.microsoft.com/office/2007/relationships/hdphoto" Target="../media/hdphoto12.wdp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10.wdp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24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10" Type="http://schemas.microsoft.com/office/2007/relationships/hdphoto" Target="../media/hdphoto4.wdp"/><Relationship Id="rId19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openxmlformats.org/officeDocument/2006/relationships/image" Target="../media/image10.png"/><Relationship Id="rId14" Type="http://schemas.microsoft.com/office/2007/relationships/hdphoto" Target="../media/hdphoto6.wdp"/><Relationship Id="rId2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png"/><Relationship Id="rId7" Type="http://schemas.microsoft.com/office/2007/relationships/hdphoto" Target="../media/hdphoto8.wdp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" Type="http://schemas.openxmlformats.org/officeDocument/2006/relationships/tags" Target="../tags/tag3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9.wdp"/><Relationship Id="rId19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0"/>
            <a:ext cx="915445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734" y="3921646"/>
            <a:ext cx="661418" cy="10241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2008726"/>
            <a:ext cx="1661163" cy="2834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33973" y="3978056"/>
            <a:ext cx="297351" cy="264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496408" y="4385102"/>
            <a:ext cx="597773" cy="329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7" y="4335254"/>
            <a:ext cx="773182" cy="512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1935" y="4198072"/>
            <a:ext cx="729672" cy="471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97" y="4515871"/>
            <a:ext cx="358912" cy="30301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1150706" y="122907"/>
            <a:ext cx="6663258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0706" y="1557998"/>
            <a:ext cx="6270634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</a:t>
            </a:r>
          </a:p>
          <a:p>
            <a:pPr algn="ctr"/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000" b="1" cap="none" spc="0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08" y="1878188"/>
            <a:ext cx="980840" cy="7346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08" y="1557998"/>
            <a:ext cx="1714092" cy="11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22401" y="756171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22401" y="1116375"/>
            <a:ext cx="7038108" cy="1303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22401" y="756171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3+4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22401" y="756171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3380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7064" y="4421587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99128" y="416837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2" name="Karaoke Thật là hay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7.5484" end="29173.3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90650" y="4310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639127"/>
            <a:ext cx="9144000" cy="150437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3380509"/>
            <a:ext cx="969818" cy="1536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8168090" y="4311807"/>
            <a:ext cx="454721" cy="432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6513882" y="4517691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04" y="4241774"/>
            <a:ext cx="854163" cy="759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28" y="3375574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77" y="3823854"/>
            <a:ext cx="1232876" cy="797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068945" y="132183"/>
            <a:ext cx="5190837" cy="98936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43710" y="147782"/>
            <a:ext cx="7296323" cy="389132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lo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bay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Li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li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li,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hay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20" b="100000" l="9322" r="89831">
                        <a14:backgroundMark x1="61864" y1="24638" x2="61864" y2="24638"/>
                        <a14:backgroundMark x1="60577" y1="44915" x2="60577" y2="4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61" y="1080394"/>
            <a:ext cx="504056" cy="49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1525" x2="60577" y2="4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080394"/>
            <a:ext cx="432048" cy="490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6731" y1="46610" x2="56731" y2="46610"/>
                        <a14:backgroundMark x1="59615" y1="31356" x2="59615" y2="31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080394"/>
            <a:ext cx="432048" cy="49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682242"/>
            <a:ext cx="432048" cy="49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682242"/>
            <a:ext cx="432048" cy="49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0" y="1691478"/>
            <a:ext cx="432048" cy="490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7" y="2368674"/>
            <a:ext cx="432048" cy="490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8" y="2359438"/>
            <a:ext cx="432048" cy="4903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01" y="2323078"/>
            <a:ext cx="432048" cy="4903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682242"/>
            <a:ext cx="432048" cy="4903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29" y="2368674"/>
            <a:ext cx="432048" cy="490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080394"/>
            <a:ext cx="432048" cy="4903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90" y="3012411"/>
            <a:ext cx="432048" cy="4903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61" y="3012411"/>
            <a:ext cx="432048" cy="49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12" y="3012411"/>
            <a:ext cx="432048" cy="4903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65" y="3012411"/>
            <a:ext cx="432048" cy="4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639127"/>
            <a:ext cx="9144000" cy="150437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3380509"/>
            <a:ext cx="969818" cy="1536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8168090" y="4311807"/>
            <a:ext cx="454721" cy="432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6513882" y="4517691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04" y="4241774"/>
            <a:ext cx="854163" cy="759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28" y="3375574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77" y="3823854"/>
            <a:ext cx="1232876" cy="797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068945" y="132183"/>
            <a:ext cx="4498109" cy="98936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43710" y="165782"/>
            <a:ext cx="7296323" cy="387332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lo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bay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Li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li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li,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hay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20" b="100000" l="9322" r="89831">
                        <a14:backgroundMark x1="61864" y1="24638" x2="61864" y2="24638"/>
                        <a14:backgroundMark x1="60577" y1="44915" x2="60577" y2="4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61" y="1080394"/>
            <a:ext cx="504056" cy="49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1525" x2="60577" y2="4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080394"/>
            <a:ext cx="432048" cy="490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6731" y1="46610" x2="56731" y2="46610"/>
                        <a14:backgroundMark x1="59615" y1="31356" x2="59615" y2="31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080394"/>
            <a:ext cx="432048" cy="49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682242"/>
            <a:ext cx="432048" cy="49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682242"/>
            <a:ext cx="432048" cy="49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0" y="1691478"/>
            <a:ext cx="432048" cy="490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7" y="2368674"/>
            <a:ext cx="432048" cy="490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8" y="2359438"/>
            <a:ext cx="432048" cy="4903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01" y="2323078"/>
            <a:ext cx="432048" cy="4903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682242"/>
            <a:ext cx="432048" cy="4903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29" y="2368674"/>
            <a:ext cx="432048" cy="490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080394"/>
            <a:ext cx="432048" cy="4903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90" y="3012411"/>
            <a:ext cx="432048" cy="4903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61" y="3012411"/>
            <a:ext cx="432048" cy="49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12" y="3012411"/>
            <a:ext cx="432048" cy="4903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65" y="3012411"/>
            <a:ext cx="432048" cy="4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91" y="2304282"/>
            <a:ext cx="1354167" cy="2488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2759647" y="4266007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1" y="3989460"/>
            <a:ext cx="101200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02" y="351880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8" y="47805"/>
            <a:ext cx="1004163" cy="127427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1240371" y="1129841"/>
            <a:ext cx="6663258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0132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1251" y="1488116"/>
            <a:ext cx="5365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Hát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hay</a:t>
            </a:r>
          </a:p>
          <a:p>
            <a:pPr algn="ctr"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Nghe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Chú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voi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bộ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Trải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khám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</a:p>
          <a:p>
            <a:pPr algn="ctr"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91526" y="434109"/>
            <a:ext cx="1751533" cy="5254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200" b="1" dirty="0" err="1">
                <a:solidFill>
                  <a:srgbClr val="00339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Âm</a:t>
            </a:r>
            <a:r>
              <a:rPr lang="en-US" altLang="zh-CN" sz="3200" b="1" dirty="0">
                <a:solidFill>
                  <a:srgbClr val="00339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339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nhạc</a:t>
            </a:r>
            <a:endParaRPr lang="zh-CN" altLang="en-US" sz="3200" b="1" dirty="0">
              <a:solidFill>
                <a:srgbClr val="00339A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28646" y="919005"/>
            <a:ext cx="1751533" cy="5254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0" y="899724"/>
            <a:ext cx="691278" cy="69013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2008726"/>
            <a:ext cx="1661163" cy="2834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02" y="351880"/>
            <a:ext cx="980840" cy="734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85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85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2008726"/>
            <a:ext cx="1661163" cy="283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74" y="4172979"/>
            <a:ext cx="563482" cy="47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63" y="3458193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2761" y="446134"/>
            <a:ext cx="285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6173" y="969354"/>
            <a:ext cx="2723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4572000" algn="l"/>
              </a:tabLst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32156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ật là hay (Bài hát mẫu)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767.38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0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540828" y="842412"/>
            <a:ext cx="40767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1942,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Zoltan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Kodaly (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Hungarie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non”, “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hay”….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253670" y="173182"/>
            <a:ext cx="55325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3" y="842412"/>
            <a:ext cx="3528392" cy="362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5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3380509"/>
            <a:ext cx="969818" cy="1536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2252049" y="992882"/>
            <a:ext cx="454721" cy="432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6513882" y="4517691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04" y="4241774"/>
            <a:ext cx="854163" cy="759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29" y="1919373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60956" y="132183"/>
            <a:ext cx="2350655" cy="98936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422401" y="756171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endParaRPr lang="en-US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645" y="1448471"/>
            <a:ext cx="107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2645" y="1876173"/>
            <a:ext cx="107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409" y="2295950"/>
            <a:ext cx="107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032" y="2737180"/>
            <a:ext cx="107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22401" y="1144083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22401" y="756171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22401" y="756171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8&quot;/&gt;&lt;/object&gt;&lt;object type=&quot;3&quot; unique_id=&quot;10004&quot;&gt;&lt;property id=&quot;20148&quot; value=&quot;5&quot;/&gt;&lt;property id=&quot;20300&quot; value=&quot;Slide 2&quot;/&gt;&lt;property id=&quot;20307&quot; value=&quot;289&quot;/&gt;&lt;/object&gt;&lt;object type=&quot;3&quot; unique_id=&quot;10005&quot;&gt;&lt;property id=&quot;20148&quot; value=&quot;5&quot;/&gt;&lt;property id=&quot;20300&quot; value=&quot;Slide 3&quot;/&gt;&lt;property id=&quot;20307&quot; value=&quot;290&quot;/&gt;&lt;/object&gt;&lt;object type=&quot;3&quot; unique_id=&quot;10006&quot;&gt;&lt;property id=&quot;20148&quot; value=&quot;5&quot;/&gt;&lt;property id=&quot;20300&quot; value=&quot;Slide 4&quot;/&gt;&lt;property id=&quot;20307&quot; value=&quot;298&quot;/&gt;&lt;/object&gt;&lt;object type=&quot;3&quot; unique_id=&quot;10007&quot;&gt;&lt;property id=&quot;20148&quot; value=&quot;5&quot;/&gt;&lt;property id=&quot;20300&quot; value=&quot;Slide 5&quot;/&gt;&lt;property id=&quot;20307&quot; value=&quot;305&quot;/&gt;&lt;/object&gt;&lt;object type=&quot;3&quot; unique_id=&quot;10008&quot;&gt;&lt;property id=&quot;20148&quot; value=&quot;5&quot;/&gt;&lt;property id=&quot;20300&quot; value=&quot;Slide 6&quot;/&gt;&lt;property id=&quot;20307&quot; value=&quot;308&quot;/&gt;&lt;/object&gt;&lt;object type=&quot;3&quot; unique_id=&quot;10009&quot;&gt;&lt;property id=&quot;20148&quot; value=&quot;5&quot;/&gt;&lt;property id=&quot;20300&quot; value=&quot;Slide 7&quot;/&gt;&lt;property id=&quot;20307&quot; value=&quot;297&quot;/&gt;&lt;/object&gt;&lt;object type=&quot;3&quot; unique_id=&quot;10010&quot;&gt;&lt;property id=&quot;20148&quot; value=&quot;5&quot;/&gt;&lt;property id=&quot;20300&quot; value=&quot;Slide 8&quot;/&gt;&lt;property id=&quot;20307&quot; value=&quot;301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302&quot;/&gt;&lt;/object&gt;&lt;object type=&quot;3&quot; unique_id=&quot;10013&quot;&gt;&lt;property id=&quot;20148&quot; value=&quot;5&quot;/&gt;&lt;property id=&quot;20300&quot; value=&quot;Slide 11&quot;/&gt;&lt;property id=&quot;20307&quot; value=&quot;296&quot;/&gt;&lt;/object&gt;&lt;object type=&quot;3&quot; unique_id=&quot;10014&quot;&gt;&lt;property id=&quot;20148&quot; value=&quot;5&quot;/&gt;&lt;property id=&quot;20300&quot; value=&quot;Slide 12&quot;/&gt;&lt;property id=&quot;20307&quot; value=&quot;303&quot;/&gt;&lt;/object&gt;&lt;object type=&quot;3&quot; unique_id=&quot;10015&quot;&gt;&lt;property id=&quot;20148&quot; value=&quot;5&quot;/&gt;&lt;property id=&quot;20300&quot; value=&quot;Slide 13&quot;/&gt;&lt;property id=&quot;20307&quot; value=&quot;309&quot;/&gt;&lt;/object&gt;&lt;object type=&quot;3&quot; unique_id=&quot;10016&quot;&gt;&lt;property id=&quot;20148&quot; value=&quot;5&quot;/&gt;&lt;property id=&quot;20300&quot; value=&quot;Slide 14&quot;/&gt;&lt;property id=&quot;20307&quot; value=&quot;311&quot;/&gt;&lt;/object&gt;&lt;object type=&quot;3&quot; unique_id=&quot;10017&quot;&gt;&lt;property id=&quot;20148&quot; value=&quot;5&quot;/&gt;&lt;property id=&quot;20300&quot; value=&quot;Slide 15&quot;/&gt;&lt;property id=&quot;20307&quot; value=&quot;292&quot;/&gt;&lt;/object&gt;&lt;object type=&quot;3&quot; unique_id=&quot;10018&quot;&gt;&lt;property id=&quot;20148&quot; value=&quot;5&quot;/&gt;&lt;property id=&quot;20300&quot; value=&quot;Slide 16&quot;/&gt;&lt;property id=&quot;20307&quot; value=&quot;313&quot;/&gt;&lt;/object&gt;&lt;object type=&quot;3&quot; unique_id=&quot;10019&quot;&gt;&lt;property id=&quot;20148&quot; value=&quot;5&quot;/&gt;&lt;property id=&quot;20300&quot; value=&quot;Slide 17&quot;/&gt;&lt;property id=&quot;20307&quot; value=&quot;314&quot;/&gt;&lt;/object&gt;&lt;object type=&quot;3&quot; unique_id=&quot;10020&quot;&gt;&lt;property id=&quot;20148&quot; value=&quot;5&quot;/&gt;&lt;property id=&quot;20300&quot; value=&quot;Slide 18&quot;/&gt;&lt;property id=&quot;20307&quot; value=&quot;317&quot;/&gt;&lt;/object&gt;&lt;object type=&quot;3&quot; unique_id=&quot;10021&quot;&gt;&lt;property id=&quot;20148&quot; value=&quot;5&quot;/&gt;&lt;property id=&quot;20300&quot; value=&quot;Slide 19&quot;/&gt;&lt;property id=&quot;20307&quot; value=&quot;316&quot;/&gt;&lt;/object&gt;&lt;object type=&quot;3&quot; unique_id=&quot;10022&quot;&gt;&lt;property id=&quot;20148&quot; value=&quot;5&quot;/&gt;&lt;property id=&quot;20300&quot; value=&quot;Slide 20&quot;/&gt;&lt;property id=&quot;20307&quot; value=&quot;307&quot;/&gt;&lt;/object&gt;&lt;object type=&quot;3&quot; unique_id=&quot;10023&quot;&gt;&lt;property id=&quot;20148&quot; value=&quot;5&quot;/&gt;&lt;property id=&quot;20300&quot; value=&quot;Slide 21&quot;/&gt;&lt;property id=&quot;20307&quot; value=&quot;293&quot;/&gt;&lt;/object&gt;&lt;object type=&quot;3&quot; unique_id=&quot;10024&quot;&gt;&lt;property id=&quot;20148&quot; value=&quot;5&quot;/&gt;&lt;property id=&quot;20300&quot; value=&quot;Slide 22&quot;/&gt;&lt;property id=&quot;20307&quot; value=&quot;294&quot;/&gt;&lt;/object&gt;&lt;object type=&quot;3&quot; unique_id=&quot;10025&quot;&gt;&lt;property id=&quot;20148&quot; value=&quot;5&quot;/&gt;&lt;property id=&quot;20300&quot; value=&quot;Slide 23&quot;/&gt;&lt;property id=&quot;20307&quot; value=&quot;295&quot;/&gt;&lt;/object&gt;&lt;object type=&quot;3&quot; unique_id=&quot;10026&quot;&gt;&lt;property id=&quot;20148&quot; value=&quot;5&quot;/&gt;&lt;property id=&quot;20300&quot; value=&quot;Slide 24&quot;/&gt;&lt;property id=&quot;20307&quot; value=&quot;300&quot;/&gt;&lt;/object&gt;&lt;object type=&quot;3&quot; unique_id=&quot;10027&quot;&gt;&lt;property id=&quot;20148&quot; value=&quot;5&quot;/&gt;&lt;property id=&quot;20300&quot; value=&quot;Slide 25&quot;/&gt;&lt;property id=&quot;20307&quot; value=&quot;306&quot;/&gt;&lt;/object&gt;&lt;object type=&quot;3&quot; unique_id=&quot;10028&quot;&gt;&lt;property id=&quot;20148&quot; value=&quot;5&quot;/&gt;&lt;property id=&quot;20300&quot; value=&quot;Slide 26&quot;/&gt;&lt;property id=&quot;20307&quot; value=&quot;312&quot;/&gt;&lt;/object&gt;&lt;object type=&quot;3&quot; unique_id=&quot;10029&quot;&gt;&lt;property id=&quot;20148&quot; value=&quot;5&quot;/&gt;&lt;property id=&quot;20300&quot; value=&quot;Slide 27&quot;/&gt;&lt;property id=&quot;20307&quot; value=&quot;315&quot;/&gt;&lt;/object&gt;&lt;/object&gt;&lt;object type=&quot;8&quot; unique_id=&quot;1005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TextBox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TextBox 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846</TotalTime>
  <Words>639</Words>
  <Application>Microsoft Office PowerPoint</Application>
  <PresentationFormat>On-screen Show (16:9)</PresentationFormat>
  <Paragraphs>66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微软雅黑</vt:lpstr>
      <vt:lpstr>Arial</vt:lpstr>
      <vt:lpstr>Calibri</vt:lpstr>
      <vt:lpstr>Calibri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Thật Là Hay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hát theo tổ, nhóm, cá nhân</vt:lpstr>
      <vt:lpstr>Hát kết hợp gõ đệm theo nhịp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Hello</cp:lastModifiedBy>
  <cp:revision>73</cp:revision>
  <dcterms:created xsi:type="dcterms:W3CDTF">2017-03-04T06:55:50Z</dcterms:created>
  <dcterms:modified xsi:type="dcterms:W3CDTF">2022-04-26T05:12:35Z</dcterms:modified>
</cp:coreProperties>
</file>