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sldIdLst>
    <p:sldId id="256" r:id="rId5"/>
    <p:sldId id="299" r:id="rId6"/>
    <p:sldId id="320" r:id="rId7"/>
    <p:sldId id="321" r:id="rId8"/>
    <p:sldId id="281" r:id="rId9"/>
    <p:sldId id="420" r:id="rId10"/>
    <p:sldId id="503" r:id="rId11"/>
    <p:sldId id="506" r:id="rId12"/>
    <p:sldId id="517" r:id="rId13"/>
    <p:sldId id="322" r:id="rId14"/>
    <p:sldId id="319" r:id="rId15"/>
    <p:sldId id="323" r:id="rId16"/>
    <p:sldId id="324" r:id="rId17"/>
    <p:sldId id="507" r:id="rId18"/>
    <p:sldId id="519" r:id="rId19"/>
    <p:sldId id="518" r:id="rId20"/>
    <p:sldId id="520" r:id="rId21"/>
    <p:sldId id="509" r:id="rId22"/>
    <p:sldId id="510" r:id="rId23"/>
    <p:sldId id="511" r:id="rId24"/>
    <p:sldId id="479" r:id="rId25"/>
    <p:sldId id="290"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2" d="100"/>
          <a:sy n="62" d="100"/>
        </p:scale>
        <p:origin x="15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599"/>
          </a:xfrm>
        </p:spPr>
        <p:txBody>
          <a:bodyPr anchor="b"/>
          <a:lstStyle>
            <a:lvl1pPr algn="ctr">
              <a:defRPr sz="6250"/>
            </a:lvl1pPr>
          </a:lstStyle>
          <a:p>
            <a:r>
              <a:rPr lang="en-US"/>
              <a:t>Click to edit Master title style</a:t>
            </a:r>
          </a:p>
        </p:txBody>
      </p:sp>
      <p:sp>
        <p:nvSpPr>
          <p:cNvPr id="3" name="Subtitle 2"/>
          <p:cNvSpPr>
            <a:spLocks noGrp="1"/>
          </p:cNvSpPr>
          <p:nvPr>
            <p:ph type="subTitle" idx="1"/>
          </p:nvPr>
        </p:nvSpPr>
        <p:spPr>
          <a:xfrm>
            <a:off x="1143000" y="3602038"/>
            <a:ext cx="6858000" cy="1655763"/>
          </a:xfrm>
        </p:spPr>
        <p:txBody>
          <a:bodyPr/>
          <a:lstStyle>
            <a:lvl1pPr marL="0" indent="0" algn="ctr">
              <a:buNone/>
              <a:defRPr sz="2500"/>
            </a:lvl1pPr>
            <a:lvl2pPr marL="476193" indent="0" algn="ctr">
              <a:buNone/>
              <a:defRPr sz="2083"/>
            </a:lvl2pPr>
            <a:lvl3pPr marL="952386" indent="0" algn="ctr">
              <a:buNone/>
              <a:defRPr sz="1833"/>
            </a:lvl3pPr>
            <a:lvl4pPr marL="1428579" indent="0" algn="ctr">
              <a:buNone/>
              <a:defRPr sz="1667"/>
            </a:lvl4pPr>
            <a:lvl5pPr marL="1904771" indent="0" algn="ctr">
              <a:buNone/>
              <a:defRPr sz="1667"/>
            </a:lvl5pPr>
            <a:lvl6pPr marL="2380964" indent="0" algn="ctr">
              <a:buNone/>
              <a:defRPr sz="1667"/>
            </a:lvl6pPr>
            <a:lvl7pPr marL="2857157" indent="0" algn="ctr">
              <a:buNone/>
              <a:defRPr sz="1667"/>
            </a:lvl7pPr>
            <a:lvl8pPr marL="3333350" indent="0" algn="ctr">
              <a:buNone/>
              <a:defRPr sz="1667"/>
            </a:lvl8pPr>
            <a:lvl9pPr marL="3809543" indent="0" algn="ctr">
              <a:buNone/>
              <a:defRPr sz="1667"/>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B509AA-114B-43ED-9CF4-6F1A6EBD38FB}" type="slidenum">
              <a:rPr lang="en-US"/>
              <a:pPr>
                <a:defRPr/>
              </a:pPr>
              <a:t>‹#›</a:t>
            </a:fld>
            <a:endParaRPr lang="en-US"/>
          </a:p>
        </p:txBody>
      </p:sp>
    </p:spTree>
    <p:extLst>
      <p:ext uri="{BB962C8B-B14F-4D97-AF65-F5344CB8AC3E}">
        <p14:creationId xmlns:p14="http://schemas.microsoft.com/office/powerpoint/2010/main" val="1186875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F7C4F-A1A2-4068-A6A8-39EB746034C9}" type="slidenum">
              <a:rPr lang="en-US"/>
              <a:pPr>
                <a:defRPr/>
              </a:pPr>
              <a:t>‹#›</a:t>
            </a:fld>
            <a:endParaRPr lang="en-US"/>
          </a:p>
        </p:txBody>
      </p:sp>
    </p:spTree>
    <p:extLst>
      <p:ext uri="{BB962C8B-B14F-4D97-AF65-F5344CB8AC3E}">
        <p14:creationId xmlns:p14="http://schemas.microsoft.com/office/powerpoint/2010/main" val="234562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250"/>
            </a:lvl1pPr>
          </a:lstStyle>
          <a:p>
            <a:r>
              <a:rPr lang="en-US"/>
              <a:t>Click to edit Master title style</a:t>
            </a:r>
          </a:p>
        </p:txBody>
      </p:sp>
      <p:sp>
        <p:nvSpPr>
          <p:cNvPr id="3" name="Text Placeholder 2"/>
          <p:cNvSpPr>
            <a:spLocks noGrp="1"/>
          </p:cNvSpPr>
          <p:nvPr>
            <p:ph type="body" idx="1"/>
          </p:nvPr>
        </p:nvSpPr>
        <p:spPr>
          <a:xfrm>
            <a:off x="623889" y="4589466"/>
            <a:ext cx="7886700" cy="1500188"/>
          </a:xfrm>
        </p:spPr>
        <p:txBody>
          <a:bodyPr/>
          <a:lstStyle>
            <a:lvl1pPr marL="0" indent="0">
              <a:buNone/>
              <a:defRPr sz="2500"/>
            </a:lvl1pPr>
            <a:lvl2pPr marL="476193" indent="0">
              <a:buNone/>
              <a:defRPr sz="2083"/>
            </a:lvl2pPr>
            <a:lvl3pPr marL="952386" indent="0">
              <a:buNone/>
              <a:defRPr sz="1833"/>
            </a:lvl3pPr>
            <a:lvl4pPr marL="1428579" indent="0">
              <a:buNone/>
              <a:defRPr sz="1667"/>
            </a:lvl4pPr>
            <a:lvl5pPr marL="1904771" indent="0">
              <a:buNone/>
              <a:defRPr sz="1667"/>
            </a:lvl5pPr>
            <a:lvl6pPr marL="2380964" indent="0">
              <a:buNone/>
              <a:defRPr sz="1667"/>
            </a:lvl6pPr>
            <a:lvl7pPr marL="2857157" indent="0">
              <a:buNone/>
              <a:defRPr sz="1667"/>
            </a:lvl7pPr>
            <a:lvl8pPr marL="3333350" indent="0">
              <a:buNone/>
              <a:defRPr sz="1667"/>
            </a:lvl8pPr>
            <a:lvl9pPr marL="3809543" indent="0">
              <a:buNone/>
              <a:defRPr sz="16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F3612E-541C-447B-AB69-B2D23321F777}" type="slidenum">
              <a:rPr lang="en-US"/>
              <a:pPr>
                <a:defRPr/>
              </a:pPr>
              <a:t>‹#›</a:t>
            </a:fld>
            <a:endParaRPr lang="en-US"/>
          </a:p>
        </p:txBody>
      </p:sp>
    </p:spTree>
    <p:extLst>
      <p:ext uri="{BB962C8B-B14F-4D97-AF65-F5344CB8AC3E}">
        <p14:creationId xmlns:p14="http://schemas.microsoft.com/office/powerpoint/2010/main" val="3407131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E4B1C0-44DB-428E-AAD8-67A9C6F996A0}" type="slidenum">
              <a:rPr lang="en-US"/>
              <a:pPr>
                <a:defRPr/>
              </a:pPr>
              <a:t>‹#›</a:t>
            </a:fld>
            <a:endParaRPr lang="en-US"/>
          </a:p>
        </p:txBody>
      </p:sp>
    </p:spTree>
    <p:extLst>
      <p:ext uri="{BB962C8B-B14F-4D97-AF65-F5344CB8AC3E}">
        <p14:creationId xmlns:p14="http://schemas.microsoft.com/office/powerpoint/2010/main" val="483921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6"/>
            <a:ext cx="7886700" cy="1325562"/>
          </a:xfrm>
        </p:spPr>
        <p:txBody>
          <a:bodyPr/>
          <a:lstStyle/>
          <a:p>
            <a:r>
              <a:rPr lang="en-US"/>
              <a:t>Click to edit Master title style</a:t>
            </a:r>
          </a:p>
        </p:txBody>
      </p:sp>
      <p:sp>
        <p:nvSpPr>
          <p:cNvPr id="3" name="Text Placeholder 2"/>
          <p:cNvSpPr>
            <a:spLocks noGrp="1"/>
          </p:cNvSpPr>
          <p:nvPr>
            <p:ph type="body" idx="1"/>
          </p:nvPr>
        </p:nvSpPr>
        <p:spPr>
          <a:xfrm>
            <a:off x="630241" y="1681163"/>
            <a:ext cx="3868737" cy="823912"/>
          </a:xfrm>
        </p:spPr>
        <p:txBody>
          <a:bodyPr anchor="b"/>
          <a:lstStyle>
            <a:lvl1pPr marL="0" indent="0">
              <a:buNone/>
              <a:defRPr sz="2500" b="1"/>
            </a:lvl1pPr>
            <a:lvl2pPr marL="476193" indent="0">
              <a:buNone/>
              <a:defRPr sz="2083" b="1"/>
            </a:lvl2pPr>
            <a:lvl3pPr marL="952386" indent="0">
              <a:buNone/>
              <a:defRPr sz="1833" b="1"/>
            </a:lvl3pPr>
            <a:lvl4pPr marL="1428579" indent="0">
              <a:buNone/>
              <a:defRPr sz="1667" b="1"/>
            </a:lvl4pPr>
            <a:lvl5pPr marL="1904771" indent="0">
              <a:buNone/>
              <a:defRPr sz="1667" b="1"/>
            </a:lvl5pPr>
            <a:lvl6pPr marL="2380964" indent="0">
              <a:buNone/>
              <a:defRPr sz="1667" b="1"/>
            </a:lvl6pPr>
            <a:lvl7pPr marL="2857157" indent="0">
              <a:buNone/>
              <a:defRPr sz="1667" b="1"/>
            </a:lvl7pPr>
            <a:lvl8pPr marL="3333350" indent="0">
              <a:buNone/>
              <a:defRPr sz="1667" b="1"/>
            </a:lvl8pPr>
            <a:lvl9pPr marL="3809543" indent="0">
              <a:buNone/>
              <a:defRPr sz="1667" b="1"/>
            </a:lvl9pPr>
          </a:lstStyle>
          <a:p>
            <a:pPr lvl="0"/>
            <a:r>
              <a:rPr lang="en-US"/>
              <a:t>Click to edit Master text styles</a:t>
            </a:r>
          </a:p>
        </p:txBody>
      </p:sp>
      <p:sp>
        <p:nvSpPr>
          <p:cNvPr id="4" name="Content Placeholder 3"/>
          <p:cNvSpPr>
            <a:spLocks noGrp="1"/>
          </p:cNvSpPr>
          <p:nvPr>
            <p:ph sz="half" idx="2"/>
          </p:nvPr>
        </p:nvSpPr>
        <p:spPr>
          <a:xfrm>
            <a:off x="630241"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500" b="1"/>
            </a:lvl1pPr>
            <a:lvl2pPr marL="476193" indent="0">
              <a:buNone/>
              <a:defRPr sz="2083" b="1"/>
            </a:lvl2pPr>
            <a:lvl3pPr marL="952386" indent="0">
              <a:buNone/>
              <a:defRPr sz="1833" b="1"/>
            </a:lvl3pPr>
            <a:lvl4pPr marL="1428579" indent="0">
              <a:buNone/>
              <a:defRPr sz="1667" b="1"/>
            </a:lvl4pPr>
            <a:lvl5pPr marL="1904771" indent="0">
              <a:buNone/>
              <a:defRPr sz="1667" b="1"/>
            </a:lvl5pPr>
            <a:lvl6pPr marL="2380964" indent="0">
              <a:buNone/>
              <a:defRPr sz="1667" b="1"/>
            </a:lvl6pPr>
            <a:lvl7pPr marL="2857157" indent="0">
              <a:buNone/>
              <a:defRPr sz="1667" b="1"/>
            </a:lvl7pPr>
            <a:lvl8pPr marL="3333350" indent="0">
              <a:buNone/>
              <a:defRPr sz="1667" b="1"/>
            </a:lvl8pPr>
            <a:lvl9pPr marL="3809543" indent="0">
              <a:buNone/>
              <a:defRPr sz="1667"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612804-1172-4555-AB00-1BE41FB655F7}" type="slidenum">
              <a:rPr lang="en-US"/>
              <a:pPr>
                <a:defRPr/>
              </a:pPr>
              <a:t>‹#›</a:t>
            </a:fld>
            <a:endParaRPr lang="en-US"/>
          </a:p>
        </p:txBody>
      </p:sp>
    </p:spTree>
    <p:extLst>
      <p:ext uri="{BB962C8B-B14F-4D97-AF65-F5344CB8AC3E}">
        <p14:creationId xmlns:p14="http://schemas.microsoft.com/office/powerpoint/2010/main" val="3527697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DE67AA-D287-4B27-BBDE-407D3FF7B72D}" type="slidenum">
              <a:rPr lang="en-US"/>
              <a:pPr>
                <a:defRPr/>
              </a:pPr>
              <a:t>‹#›</a:t>
            </a:fld>
            <a:endParaRPr lang="en-US"/>
          </a:p>
        </p:txBody>
      </p:sp>
    </p:spTree>
    <p:extLst>
      <p:ext uri="{BB962C8B-B14F-4D97-AF65-F5344CB8AC3E}">
        <p14:creationId xmlns:p14="http://schemas.microsoft.com/office/powerpoint/2010/main" val="20606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65F5D5-8F67-4387-9642-E8E1BE13E301}" type="slidenum">
              <a:rPr lang="en-US"/>
              <a:pPr>
                <a:defRPr/>
              </a:pPr>
              <a:t>‹#›</a:t>
            </a:fld>
            <a:endParaRPr lang="en-US"/>
          </a:p>
        </p:txBody>
      </p:sp>
    </p:spTree>
    <p:extLst>
      <p:ext uri="{BB962C8B-B14F-4D97-AF65-F5344CB8AC3E}">
        <p14:creationId xmlns:p14="http://schemas.microsoft.com/office/powerpoint/2010/main" val="1243332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3333"/>
            </a:lvl1pPr>
          </a:lstStyle>
          <a:p>
            <a:r>
              <a:rPr lang="en-US"/>
              <a:t>Click to edit Master title style</a:t>
            </a:r>
          </a:p>
        </p:txBody>
      </p:sp>
      <p:sp>
        <p:nvSpPr>
          <p:cNvPr id="3" name="Content Placeholder 2"/>
          <p:cNvSpPr>
            <a:spLocks noGrp="1"/>
          </p:cNvSpPr>
          <p:nvPr>
            <p:ph idx="1"/>
          </p:nvPr>
        </p:nvSpPr>
        <p:spPr>
          <a:xfrm>
            <a:off x="3887788" y="987428"/>
            <a:ext cx="4629150" cy="4873626"/>
          </a:xfrm>
        </p:spPr>
        <p:txBody>
          <a:bodyPr/>
          <a:lstStyle>
            <a:lvl1pPr>
              <a:defRPr sz="3333"/>
            </a:lvl1pPr>
            <a:lvl2pPr>
              <a:defRPr sz="2917"/>
            </a:lvl2pPr>
            <a:lvl3pPr>
              <a:defRPr sz="2500"/>
            </a:lvl3pPr>
            <a:lvl4pPr>
              <a:defRPr sz="2083"/>
            </a:lvl4pPr>
            <a:lvl5pPr>
              <a:defRPr sz="2083"/>
            </a:lvl5pPr>
            <a:lvl6pPr>
              <a:defRPr sz="2083"/>
            </a:lvl6pPr>
            <a:lvl7pPr>
              <a:defRPr sz="2083"/>
            </a:lvl7pPr>
            <a:lvl8pPr>
              <a:defRPr sz="2083"/>
            </a:lvl8pPr>
            <a:lvl9pPr>
              <a:defRPr sz="20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3"/>
            <a:ext cx="2949575" cy="3811588"/>
          </a:xfrm>
        </p:spPr>
        <p:txBody>
          <a:bodyPr/>
          <a:lstStyle>
            <a:lvl1pPr marL="0" indent="0">
              <a:buNone/>
              <a:defRPr sz="1667"/>
            </a:lvl1pPr>
            <a:lvl2pPr marL="476193" indent="0">
              <a:buNone/>
              <a:defRPr sz="1417"/>
            </a:lvl2pPr>
            <a:lvl3pPr marL="952386" indent="0">
              <a:buNone/>
              <a:defRPr sz="1250"/>
            </a:lvl3pPr>
            <a:lvl4pPr marL="1428579" indent="0">
              <a:buNone/>
              <a:defRPr sz="1000"/>
            </a:lvl4pPr>
            <a:lvl5pPr marL="1904771" indent="0">
              <a:buNone/>
              <a:defRPr sz="1000"/>
            </a:lvl5pPr>
            <a:lvl6pPr marL="2380964" indent="0">
              <a:buNone/>
              <a:defRPr sz="1000"/>
            </a:lvl6pPr>
            <a:lvl7pPr marL="2857157" indent="0">
              <a:buNone/>
              <a:defRPr sz="1000"/>
            </a:lvl7pPr>
            <a:lvl8pPr marL="3333350" indent="0">
              <a:buNone/>
              <a:defRPr sz="1000"/>
            </a:lvl8pPr>
            <a:lvl9pPr marL="380954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A8641-6A95-4013-A030-A9840A7CB6AD}" type="slidenum">
              <a:rPr lang="en-US"/>
              <a:pPr>
                <a:defRPr/>
              </a:pPr>
              <a:t>‹#›</a:t>
            </a:fld>
            <a:endParaRPr lang="en-US"/>
          </a:p>
        </p:txBody>
      </p:sp>
    </p:spTree>
    <p:extLst>
      <p:ext uri="{BB962C8B-B14F-4D97-AF65-F5344CB8AC3E}">
        <p14:creationId xmlns:p14="http://schemas.microsoft.com/office/powerpoint/2010/main" val="2463096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199"/>
            <a:ext cx="2949575" cy="1600200"/>
          </a:xfrm>
        </p:spPr>
        <p:txBody>
          <a:bodyPr anchor="b"/>
          <a:lstStyle>
            <a:lvl1pPr>
              <a:defRPr sz="3333"/>
            </a:lvl1pPr>
          </a:lstStyle>
          <a:p>
            <a:r>
              <a:rPr lang="en-US"/>
              <a:t>Click to edit Master title style</a:t>
            </a:r>
          </a:p>
        </p:txBody>
      </p:sp>
      <p:sp>
        <p:nvSpPr>
          <p:cNvPr id="3" name="Picture Placeholder 2"/>
          <p:cNvSpPr>
            <a:spLocks noGrp="1"/>
          </p:cNvSpPr>
          <p:nvPr>
            <p:ph type="pic" idx="1"/>
          </p:nvPr>
        </p:nvSpPr>
        <p:spPr>
          <a:xfrm>
            <a:off x="3887788" y="987428"/>
            <a:ext cx="4629150" cy="4873626"/>
          </a:xfrm>
        </p:spPr>
        <p:txBody>
          <a:bodyPr/>
          <a:lstStyle>
            <a:lvl1pPr marL="0" indent="0">
              <a:buNone/>
              <a:defRPr sz="3333"/>
            </a:lvl1pPr>
            <a:lvl2pPr marL="476193" indent="0">
              <a:buNone/>
              <a:defRPr sz="2917"/>
            </a:lvl2pPr>
            <a:lvl3pPr marL="952386" indent="0">
              <a:buNone/>
              <a:defRPr sz="2500"/>
            </a:lvl3pPr>
            <a:lvl4pPr marL="1428579" indent="0">
              <a:buNone/>
              <a:defRPr sz="2083"/>
            </a:lvl4pPr>
            <a:lvl5pPr marL="1904771" indent="0">
              <a:buNone/>
              <a:defRPr sz="2083"/>
            </a:lvl5pPr>
            <a:lvl6pPr marL="2380964" indent="0">
              <a:buNone/>
              <a:defRPr sz="2083"/>
            </a:lvl6pPr>
            <a:lvl7pPr marL="2857157" indent="0">
              <a:buNone/>
              <a:defRPr sz="2083"/>
            </a:lvl7pPr>
            <a:lvl8pPr marL="3333350" indent="0">
              <a:buNone/>
              <a:defRPr sz="2083"/>
            </a:lvl8pPr>
            <a:lvl9pPr marL="3809543" indent="0">
              <a:buNone/>
              <a:defRPr sz="2083"/>
            </a:lvl9pPr>
          </a:lstStyle>
          <a:p>
            <a:pPr lvl="0"/>
            <a:endParaRPr lang="en-US" noProof="0"/>
          </a:p>
        </p:txBody>
      </p:sp>
      <p:sp>
        <p:nvSpPr>
          <p:cNvPr id="4" name="Text Placeholder 3"/>
          <p:cNvSpPr>
            <a:spLocks noGrp="1"/>
          </p:cNvSpPr>
          <p:nvPr>
            <p:ph type="body" sz="half" idx="2"/>
          </p:nvPr>
        </p:nvSpPr>
        <p:spPr>
          <a:xfrm>
            <a:off x="630239" y="2057403"/>
            <a:ext cx="2949575" cy="3811588"/>
          </a:xfrm>
        </p:spPr>
        <p:txBody>
          <a:bodyPr/>
          <a:lstStyle>
            <a:lvl1pPr marL="0" indent="0">
              <a:buNone/>
              <a:defRPr sz="1667"/>
            </a:lvl1pPr>
            <a:lvl2pPr marL="476193" indent="0">
              <a:buNone/>
              <a:defRPr sz="1417"/>
            </a:lvl2pPr>
            <a:lvl3pPr marL="952386" indent="0">
              <a:buNone/>
              <a:defRPr sz="1250"/>
            </a:lvl3pPr>
            <a:lvl4pPr marL="1428579" indent="0">
              <a:buNone/>
              <a:defRPr sz="1000"/>
            </a:lvl4pPr>
            <a:lvl5pPr marL="1904771" indent="0">
              <a:buNone/>
              <a:defRPr sz="1000"/>
            </a:lvl5pPr>
            <a:lvl6pPr marL="2380964" indent="0">
              <a:buNone/>
              <a:defRPr sz="1000"/>
            </a:lvl6pPr>
            <a:lvl7pPr marL="2857157" indent="0">
              <a:buNone/>
              <a:defRPr sz="1000"/>
            </a:lvl7pPr>
            <a:lvl8pPr marL="3333350" indent="0">
              <a:buNone/>
              <a:defRPr sz="1000"/>
            </a:lvl8pPr>
            <a:lvl9pPr marL="380954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07FB78-98A2-4E3C-86EA-5C5B66C6ED28}" type="slidenum">
              <a:rPr lang="en-US"/>
              <a:pPr>
                <a:defRPr/>
              </a:pPr>
              <a:t>‹#›</a:t>
            </a:fld>
            <a:endParaRPr lang="en-US"/>
          </a:p>
        </p:txBody>
      </p:sp>
    </p:spTree>
    <p:extLst>
      <p:ext uri="{BB962C8B-B14F-4D97-AF65-F5344CB8AC3E}">
        <p14:creationId xmlns:p14="http://schemas.microsoft.com/office/powerpoint/2010/main" val="2193876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2FE1B-6EB6-42E7-AF74-30F66EB9AE45}" type="slidenum">
              <a:rPr lang="en-US"/>
              <a:pPr>
                <a:defRPr/>
              </a:pPr>
              <a:t>‹#›</a:t>
            </a:fld>
            <a:endParaRPr lang="en-US"/>
          </a:p>
        </p:txBody>
      </p:sp>
    </p:spTree>
    <p:extLst>
      <p:ext uri="{BB962C8B-B14F-4D97-AF65-F5344CB8AC3E}">
        <p14:creationId xmlns:p14="http://schemas.microsoft.com/office/powerpoint/2010/main" val="2255704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9898A-D084-4D05-9D89-E511A1DA7705}" type="slidenum">
              <a:rPr lang="en-US"/>
              <a:pPr>
                <a:defRPr/>
              </a:pPr>
              <a:t>‹#›</a:t>
            </a:fld>
            <a:endParaRPr lang="en-US"/>
          </a:p>
        </p:txBody>
      </p:sp>
    </p:spTree>
    <p:extLst>
      <p:ext uri="{BB962C8B-B14F-4D97-AF65-F5344CB8AC3E}">
        <p14:creationId xmlns:p14="http://schemas.microsoft.com/office/powerpoint/2010/main" val="2291117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0C3FDF-87E7-4838-9DC6-A28111AE463F}" type="slidenum">
              <a:rPr lang="en-US"/>
              <a:pPr>
                <a:defRPr/>
              </a:pPr>
              <a:t>‹#›</a:t>
            </a:fld>
            <a:endParaRPr lang="en-US"/>
          </a:p>
        </p:txBody>
      </p:sp>
    </p:spTree>
    <p:extLst>
      <p:ext uri="{BB962C8B-B14F-4D97-AF65-F5344CB8AC3E}">
        <p14:creationId xmlns:p14="http://schemas.microsoft.com/office/powerpoint/2010/main" val="1125346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CC5CD0-FC24-4249-A972-6E29167B8578}" type="slidenum">
              <a:rPr lang="en-US"/>
              <a:pPr>
                <a:defRPr/>
              </a:pPr>
              <a:t>‹#›</a:t>
            </a:fld>
            <a:endParaRPr lang="en-US"/>
          </a:p>
        </p:txBody>
      </p:sp>
    </p:spTree>
    <p:extLst>
      <p:ext uri="{BB962C8B-B14F-4D97-AF65-F5344CB8AC3E}">
        <p14:creationId xmlns:p14="http://schemas.microsoft.com/office/powerpoint/2010/main" val="32926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3/29/2022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729" y="274638"/>
            <a:ext cx="82285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457729" y="1600201"/>
            <a:ext cx="82285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457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417">
                <a:latin typeface="+mn-lt"/>
              </a:defRPr>
            </a:lvl1pPr>
          </a:lstStyle>
          <a:p>
            <a:pPr>
              <a:defRPr/>
            </a:pPr>
            <a:endParaRPr lang="en-US"/>
          </a:p>
        </p:txBody>
      </p:sp>
      <p:sp>
        <p:nvSpPr>
          <p:cNvPr id="27653" name="Rectangle 5"/>
          <p:cNvSpPr>
            <a:spLocks noGrp="1" noChangeArrowheads="1"/>
          </p:cNvSpPr>
          <p:nvPr>
            <p:ph type="ftr" sz="quarter" idx="3"/>
          </p:nvPr>
        </p:nvSpPr>
        <p:spPr bwMode="auto">
          <a:xfrm>
            <a:off x="3124729" y="6245225"/>
            <a:ext cx="2894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417">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6553729" y="6245225"/>
            <a:ext cx="2132542"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417">
                <a:latin typeface="Arial" charset="0"/>
              </a:defRPr>
            </a:lvl1pPr>
          </a:lstStyle>
          <a:p>
            <a:pPr>
              <a:defRPr/>
            </a:pPr>
            <a:fld id="{70B8B9B9-50D3-4A4F-903A-26E00D198684}" type="slidenum">
              <a:rPr lang="en-US"/>
              <a:pPr>
                <a:defRPr/>
              </a:pPr>
              <a:t>‹#›</a:t>
            </a:fld>
            <a:endParaRPr lang="en-US"/>
          </a:p>
        </p:txBody>
      </p:sp>
    </p:spTree>
    <p:extLst>
      <p:ext uri="{BB962C8B-B14F-4D97-AF65-F5344CB8AC3E}">
        <p14:creationId xmlns:p14="http://schemas.microsoft.com/office/powerpoint/2010/main" val="26108347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583" kern="1200">
          <a:solidFill>
            <a:schemeClr val="tx2"/>
          </a:solidFill>
          <a:latin typeface="+mj-lt"/>
          <a:ea typeface="+mj-ea"/>
          <a:cs typeface="+mj-cs"/>
        </a:defRPr>
      </a:lvl1pPr>
      <a:lvl2pPr algn="ctr" rtl="0" eaLnBrk="0" fontAlgn="base" hangingPunct="0">
        <a:spcBef>
          <a:spcPct val="0"/>
        </a:spcBef>
        <a:spcAft>
          <a:spcPct val="0"/>
        </a:spcAft>
        <a:defRPr sz="4583">
          <a:solidFill>
            <a:schemeClr val="tx2"/>
          </a:solidFill>
          <a:latin typeface="Arial" panose="020B0604020202020204" pitchFamily="34" charset="0"/>
        </a:defRPr>
      </a:lvl2pPr>
      <a:lvl3pPr algn="ctr" rtl="0" eaLnBrk="0" fontAlgn="base" hangingPunct="0">
        <a:spcBef>
          <a:spcPct val="0"/>
        </a:spcBef>
        <a:spcAft>
          <a:spcPct val="0"/>
        </a:spcAft>
        <a:defRPr sz="4583">
          <a:solidFill>
            <a:schemeClr val="tx2"/>
          </a:solidFill>
          <a:latin typeface="Arial" panose="020B0604020202020204" pitchFamily="34" charset="0"/>
        </a:defRPr>
      </a:lvl3pPr>
      <a:lvl4pPr algn="ctr" rtl="0" eaLnBrk="0" fontAlgn="base" hangingPunct="0">
        <a:spcBef>
          <a:spcPct val="0"/>
        </a:spcBef>
        <a:spcAft>
          <a:spcPct val="0"/>
        </a:spcAft>
        <a:defRPr sz="4583">
          <a:solidFill>
            <a:schemeClr val="tx2"/>
          </a:solidFill>
          <a:latin typeface="Arial" panose="020B0604020202020204" pitchFamily="34" charset="0"/>
        </a:defRPr>
      </a:lvl4pPr>
      <a:lvl5pPr algn="ctr" rtl="0" eaLnBrk="0" fontAlgn="base" hangingPunct="0">
        <a:spcBef>
          <a:spcPct val="0"/>
        </a:spcBef>
        <a:spcAft>
          <a:spcPct val="0"/>
        </a:spcAft>
        <a:defRPr sz="4583">
          <a:solidFill>
            <a:schemeClr val="tx2"/>
          </a:solidFill>
          <a:latin typeface="Arial" panose="020B0604020202020204" pitchFamily="34" charset="0"/>
        </a:defRPr>
      </a:lvl5pPr>
      <a:lvl6pPr marL="476193" algn="ctr" rtl="0" fontAlgn="base">
        <a:spcBef>
          <a:spcPct val="0"/>
        </a:spcBef>
        <a:spcAft>
          <a:spcPct val="0"/>
        </a:spcAft>
        <a:defRPr sz="4583">
          <a:solidFill>
            <a:schemeClr val="tx2"/>
          </a:solidFill>
          <a:latin typeface="Arial" panose="020B0604020202020204" pitchFamily="34" charset="0"/>
        </a:defRPr>
      </a:lvl6pPr>
      <a:lvl7pPr marL="952386" algn="ctr" rtl="0" fontAlgn="base">
        <a:spcBef>
          <a:spcPct val="0"/>
        </a:spcBef>
        <a:spcAft>
          <a:spcPct val="0"/>
        </a:spcAft>
        <a:defRPr sz="4583">
          <a:solidFill>
            <a:schemeClr val="tx2"/>
          </a:solidFill>
          <a:latin typeface="Arial" panose="020B0604020202020204" pitchFamily="34" charset="0"/>
        </a:defRPr>
      </a:lvl7pPr>
      <a:lvl8pPr marL="1428579" algn="ctr" rtl="0" fontAlgn="base">
        <a:spcBef>
          <a:spcPct val="0"/>
        </a:spcBef>
        <a:spcAft>
          <a:spcPct val="0"/>
        </a:spcAft>
        <a:defRPr sz="4583">
          <a:solidFill>
            <a:schemeClr val="tx2"/>
          </a:solidFill>
          <a:latin typeface="Arial" panose="020B0604020202020204" pitchFamily="34" charset="0"/>
        </a:defRPr>
      </a:lvl8pPr>
      <a:lvl9pPr marL="1904771" algn="ctr" rtl="0" fontAlgn="base">
        <a:spcBef>
          <a:spcPct val="0"/>
        </a:spcBef>
        <a:spcAft>
          <a:spcPct val="0"/>
        </a:spcAft>
        <a:defRPr sz="4583">
          <a:solidFill>
            <a:schemeClr val="tx2"/>
          </a:solidFill>
          <a:latin typeface="Arial" panose="020B0604020202020204" pitchFamily="34" charset="0"/>
        </a:defRPr>
      </a:lvl9pPr>
    </p:titleStyle>
    <p:bodyStyle>
      <a:lvl1pPr marL="355851" indent="-355851" algn="l" rtl="0" eaLnBrk="0" fontAlgn="base" hangingPunct="0">
        <a:spcBef>
          <a:spcPct val="20000"/>
        </a:spcBef>
        <a:spcAft>
          <a:spcPct val="0"/>
        </a:spcAft>
        <a:buChar char="•"/>
        <a:defRPr sz="3333" kern="1200">
          <a:solidFill>
            <a:schemeClr val="tx1"/>
          </a:solidFill>
          <a:latin typeface="+mn-lt"/>
          <a:ea typeface="+mn-ea"/>
          <a:cs typeface="+mn-cs"/>
        </a:defRPr>
      </a:lvl1pPr>
      <a:lvl2pPr marL="772552" indent="-296321" algn="l" rtl="0" eaLnBrk="0" fontAlgn="base" hangingPunct="0">
        <a:spcBef>
          <a:spcPct val="20000"/>
        </a:spcBef>
        <a:spcAft>
          <a:spcPct val="0"/>
        </a:spcAft>
        <a:buChar char="–"/>
        <a:defRPr sz="2917" kern="1200">
          <a:solidFill>
            <a:schemeClr val="tx1"/>
          </a:solidFill>
          <a:latin typeface="+mn-lt"/>
          <a:ea typeface="+mn-ea"/>
          <a:cs typeface="+mn-cs"/>
        </a:defRPr>
      </a:lvl2pPr>
      <a:lvl3pPr marL="1189255" indent="-236793" algn="l" rtl="0" eaLnBrk="0" fontAlgn="base" hangingPunct="0">
        <a:spcBef>
          <a:spcPct val="20000"/>
        </a:spcBef>
        <a:spcAft>
          <a:spcPct val="0"/>
        </a:spcAft>
        <a:buChar char="•"/>
        <a:defRPr sz="2500" kern="1200">
          <a:solidFill>
            <a:schemeClr val="tx1"/>
          </a:solidFill>
          <a:latin typeface="+mn-lt"/>
          <a:ea typeface="+mn-ea"/>
          <a:cs typeface="+mn-cs"/>
        </a:defRPr>
      </a:lvl3pPr>
      <a:lvl4pPr marL="1665486" indent="-236793" algn="l" rtl="0" eaLnBrk="0" fontAlgn="base" hangingPunct="0">
        <a:spcBef>
          <a:spcPct val="20000"/>
        </a:spcBef>
        <a:spcAft>
          <a:spcPct val="0"/>
        </a:spcAft>
        <a:buChar char="–"/>
        <a:defRPr sz="2083" kern="1200">
          <a:solidFill>
            <a:schemeClr val="tx1"/>
          </a:solidFill>
          <a:latin typeface="+mn-lt"/>
          <a:ea typeface="+mn-ea"/>
          <a:cs typeface="+mn-cs"/>
        </a:defRPr>
      </a:lvl4pPr>
      <a:lvl5pPr marL="2141717" indent="-236793" algn="l" rtl="0" eaLnBrk="0" fontAlgn="base" hangingPunct="0">
        <a:spcBef>
          <a:spcPct val="20000"/>
        </a:spcBef>
        <a:spcAft>
          <a:spcPct val="0"/>
        </a:spcAft>
        <a:buChar char="»"/>
        <a:defRPr sz="2083" kern="1200">
          <a:solidFill>
            <a:schemeClr val="tx1"/>
          </a:solidFill>
          <a:latin typeface="+mn-lt"/>
          <a:ea typeface="+mn-ea"/>
          <a:cs typeface="+mn-cs"/>
        </a:defRPr>
      </a:lvl5pPr>
      <a:lvl6pPr marL="2619061"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6pPr>
      <a:lvl7pPr marL="3095254"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7pPr>
      <a:lvl8pPr marL="3571446"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8pPr>
      <a:lvl9pPr marL="4047639" indent="-238096" algn="l" defTabSz="952386" rtl="0" eaLnBrk="1" latinLnBrk="0" hangingPunct="1">
        <a:lnSpc>
          <a:spcPct val="90000"/>
        </a:lnSpc>
        <a:spcBef>
          <a:spcPts val="521"/>
        </a:spcBef>
        <a:buFont typeface="Arial" panose="020B0604020202020204" pitchFamily="34" charset="0"/>
        <a:buChar char="•"/>
        <a:defRPr sz="1833" kern="1200">
          <a:solidFill>
            <a:schemeClr val="tx1"/>
          </a:solidFill>
          <a:latin typeface="+mn-lt"/>
          <a:ea typeface="+mn-ea"/>
          <a:cs typeface="+mn-cs"/>
        </a:defRPr>
      </a:lvl9pPr>
    </p:bodyStyle>
    <p:otherStyle>
      <a:defPPr>
        <a:defRPr lang="en-US"/>
      </a:defPPr>
      <a:lvl1pPr marL="0" algn="l" defTabSz="952386" rtl="0" eaLnBrk="1" latinLnBrk="0" hangingPunct="1">
        <a:defRPr sz="1833" kern="1200">
          <a:solidFill>
            <a:schemeClr val="tx1"/>
          </a:solidFill>
          <a:latin typeface="+mn-lt"/>
          <a:ea typeface="+mn-ea"/>
          <a:cs typeface="+mn-cs"/>
        </a:defRPr>
      </a:lvl1pPr>
      <a:lvl2pPr marL="476193" algn="l" defTabSz="952386" rtl="0" eaLnBrk="1" latinLnBrk="0" hangingPunct="1">
        <a:defRPr sz="1833" kern="1200">
          <a:solidFill>
            <a:schemeClr val="tx1"/>
          </a:solidFill>
          <a:latin typeface="+mn-lt"/>
          <a:ea typeface="+mn-ea"/>
          <a:cs typeface="+mn-cs"/>
        </a:defRPr>
      </a:lvl2pPr>
      <a:lvl3pPr marL="952386" algn="l" defTabSz="952386" rtl="0" eaLnBrk="1" latinLnBrk="0" hangingPunct="1">
        <a:defRPr sz="1833" kern="1200">
          <a:solidFill>
            <a:schemeClr val="tx1"/>
          </a:solidFill>
          <a:latin typeface="+mn-lt"/>
          <a:ea typeface="+mn-ea"/>
          <a:cs typeface="+mn-cs"/>
        </a:defRPr>
      </a:lvl3pPr>
      <a:lvl4pPr marL="1428579" algn="l" defTabSz="952386" rtl="0" eaLnBrk="1" latinLnBrk="0" hangingPunct="1">
        <a:defRPr sz="1833" kern="1200">
          <a:solidFill>
            <a:schemeClr val="tx1"/>
          </a:solidFill>
          <a:latin typeface="+mn-lt"/>
          <a:ea typeface="+mn-ea"/>
          <a:cs typeface="+mn-cs"/>
        </a:defRPr>
      </a:lvl4pPr>
      <a:lvl5pPr marL="1904771" algn="l" defTabSz="952386" rtl="0" eaLnBrk="1" latinLnBrk="0" hangingPunct="1">
        <a:defRPr sz="1833" kern="1200">
          <a:solidFill>
            <a:schemeClr val="tx1"/>
          </a:solidFill>
          <a:latin typeface="+mn-lt"/>
          <a:ea typeface="+mn-ea"/>
          <a:cs typeface="+mn-cs"/>
        </a:defRPr>
      </a:lvl5pPr>
      <a:lvl6pPr marL="2380964" algn="l" defTabSz="952386" rtl="0" eaLnBrk="1" latinLnBrk="0" hangingPunct="1">
        <a:defRPr sz="1833" kern="1200">
          <a:solidFill>
            <a:schemeClr val="tx1"/>
          </a:solidFill>
          <a:latin typeface="+mn-lt"/>
          <a:ea typeface="+mn-ea"/>
          <a:cs typeface="+mn-cs"/>
        </a:defRPr>
      </a:lvl6pPr>
      <a:lvl7pPr marL="2857157" algn="l" defTabSz="952386" rtl="0" eaLnBrk="1" latinLnBrk="0" hangingPunct="1">
        <a:defRPr sz="1833" kern="1200">
          <a:solidFill>
            <a:schemeClr val="tx1"/>
          </a:solidFill>
          <a:latin typeface="+mn-lt"/>
          <a:ea typeface="+mn-ea"/>
          <a:cs typeface="+mn-cs"/>
        </a:defRPr>
      </a:lvl7pPr>
      <a:lvl8pPr marL="3333350" algn="l" defTabSz="952386" rtl="0" eaLnBrk="1" latinLnBrk="0" hangingPunct="1">
        <a:defRPr sz="1833" kern="1200">
          <a:solidFill>
            <a:schemeClr val="tx1"/>
          </a:solidFill>
          <a:latin typeface="+mn-lt"/>
          <a:ea typeface="+mn-ea"/>
          <a:cs typeface="+mn-cs"/>
        </a:defRPr>
      </a:lvl8pPr>
      <a:lvl9pPr marL="3809543" algn="l" defTabSz="952386"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4.mp3"/><Relationship Id="rId7" Type="http://schemas.openxmlformats.org/officeDocument/2006/relationships/image" Target="../media/image3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1.png"/><Relationship Id="rId5" Type="http://schemas.openxmlformats.org/officeDocument/2006/relationships/slideLayout" Target="../slideLayouts/slideLayout24.xml"/><Relationship Id="rId4" Type="http://schemas.openxmlformats.org/officeDocument/2006/relationships/audio" Target="../media/media4.mp3"/></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32.png"/><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32.png"/><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3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40.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5.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5.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5.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40.xml"/><Relationship Id="rId7"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10.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a:solidFill>
                  <a:prstClr val="black"/>
                </a:solidFill>
                <a:latin typeface="Times New Roman"/>
                <a:ea typeface="Calibri"/>
              </a:rPr>
              <a:t>Ôn bài hát với các hình thức: Lớp, tổ, ca nhân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582" y="5661248"/>
            <a:ext cx="609600" cy="609600"/>
          </a:xfrm>
          <a:prstGeom prst="rect">
            <a:avLst/>
          </a:prstGeom>
        </p:spPr>
      </p:pic>
      <p:sp>
        <p:nvSpPr>
          <p:cNvPr id="2" name="Rectangle 1"/>
          <p:cNvSpPr/>
          <p:nvPr/>
        </p:nvSpPr>
        <p:spPr>
          <a:xfrm>
            <a:off x="3059832" y="492092"/>
            <a:ext cx="7128792" cy="923330"/>
          </a:xfrm>
          <a:prstGeom prst="rect">
            <a:avLst/>
          </a:prstGeom>
        </p:spPr>
        <p:txBody>
          <a:bodyPr wrap="square">
            <a:spAutoFit/>
          </a:bodyPr>
          <a:lstStyle/>
          <a:p>
            <a:pPr algn="just">
              <a:lnSpc>
                <a:spcPct val="150000"/>
              </a:lnSpc>
              <a:spcAft>
                <a:spcPts val="0"/>
              </a:spcAft>
              <a:tabLst>
                <a:tab pos="165100" algn="l"/>
              </a:tabLst>
            </a:pPr>
            <a:r>
              <a:rPr lang="en-US" b="1">
                <a:latin typeface="Times New Roman"/>
                <a:ea typeface="Arial"/>
              </a:rPr>
              <a:t>  Ôn tập bài hát </a:t>
            </a:r>
            <a:r>
              <a:rPr lang="en-US" b="1" i="1">
                <a:latin typeface="Times New Roman"/>
                <a:ea typeface="Arial"/>
              </a:rPr>
              <a:t>Trang trại vui vẻ</a:t>
            </a:r>
          </a:p>
          <a:p>
            <a:pPr algn="just">
              <a:lnSpc>
                <a:spcPct val="150000"/>
              </a:lnSpc>
              <a:spcAft>
                <a:spcPts val="0"/>
              </a:spcAft>
              <a:tabLst>
                <a:tab pos="165100" algn="l"/>
              </a:tabLst>
            </a:pPr>
            <a:r>
              <a:rPr lang="en-US" b="1">
                <a:latin typeface="Times New Roman"/>
                <a:ea typeface="Times New Roman"/>
              </a:rPr>
              <a:t>* Hát kết hợp vận động theo nhịp điệu.</a:t>
            </a:r>
            <a:endParaRPr lang="en-US">
              <a:effectLst/>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lvl="0"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599300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30784" y="116632"/>
            <a:ext cx="8749511"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 đồng ca gõ đệm theo phách:</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Tree>
    <p:extLst>
      <p:ext uri="{BB962C8B-B14F-4D97-AF65-F5344CB8AC3E}">
        <p14:creationId xmlns:p14="http://schemas.microsoft.com/office/powerpoint/2010/main" val="3499905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pic>
        <p:nvPicPr>
          <p:cNvPr id="9"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5592" y="5606008"/>
            <a:ext cx="609600" cy="609600"/>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spcAft>
                <a:spcPts val="0"/>
              </a:spcAft>
            </a:pPr>
            <a:r>
              <a:rPr lang="en-US">
                <a:latin typeface="Times New Roman"/>
                <a:ea typeface="Times New Roman"/>
                <a:cs typeface="Arial"/>
              </a:rPr>
              <a:t> </a:t>
            </a:r>
            <a:endParaRPr lang="en-US">
              <a:ea typeface="Calibri"/>
              <a:cs typeface="Arial"/>
            </a:endParaRPr>
          </a:p>
          <a:p>
            <a:pPr lvl="1">
              <a:lnSpc>
                <a:spcPct val="104000"/>
              </a:lnSpc>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Hôm nay em về thăm trang trại</a:t>
            </a:r>
            <a:r>
              <a:rPr lang="en-US" sz="2400">
                <a:latin typeface="Times New Roman"/>
                <a:ea typeface="Times New Roman"/>
                <a:cs typeface="Arial"/>
              </a:rPr>
              <a:t>, HS có thể giậm chân     và vung tay tựa như đang bước đi.</a:t>
            </a:r>
            <a:endParaRPr lang="en-US" sz="2400">
              <a:ea typeface="Calibri"/>
              <a:cs typeface="Arial"/>
            </a:endParaRPr>
          </a:p>
          <a:p>
            <a:pPr>
              <a:lnSpc>
                <a:spcPts val="5"/>
              </a:lnSpc>
              <a:spcAft>
                <a:spcPts val="0"/>
              </a:spcAft>
            </a:pPr>
            <a:r>
              <a:rPr lang="en-US" sz="2400">
                <a:latin typeface="Times New Roman"/>
                <a:ea typeface="Times New Roman"/>
                <a:cs typeface="Arial"/>
              </a:rPr>
              <a:t> </a:t>
            </a:r>
            <a:endParaRPr lang="en-US" sz="2400">
              <a:ea typeface="Calibri"/>
              <a:cs typeface="Arial"/>
            </a:endParaRPr>
          </a:p>
          <a:p>
            <a:pPr lvl="1">
              <a:spcAft>
                <a:spcPts val="0"/>
              </a:spcAft>
              <a:tabLst>
                <a:tab pos="355600" algn="l"/>
              </a:tabLst>
            </a:pPr>
            <a:r>
              <a:rPr lang="en-US" sz="2400">
                <a:latin typeface="Times New Roman"/>
                <a:ea typeface="Times New Roman"/>
                <a:cs typeface="Arial"/>
              </a:rPr>
              <a:t>  Câu </a:t>
            </a:r>
            <a:r>
              <a:rPr lang="en-US" sz="2400" i="1">
                <a:latin typeface="Times New Roman"/>
                <a:ea typeface="Times New Roman"/>
                <a:cs typeface="Arial"/>
              </a:rPr>
              <a:t>i ai i ai ô,</a:t>
            </a:r>
            <a:r>
              <a:rPr lang="en-US" sz="2400">
                <a:latin typeface="Times New Roman"/>
                <a:ea typeface="Times New Roman"/>
                <a:cs typeface="Arial"/>
              </a:rPr>
              <a:t> HS đưa hai bàn tay lên miệng giả làm loa.</a:t>
            </a:r>
          </a:p>
          <a:p>
            <a:pPr lvl="1">
              <a:spcAft>
                <a:spcPts val="0"/>
              </a:spcAft>
              <a:tabLst>
                <a:tab pos="355600" algn="l"/>
              </a:tabLst>
            </a:pPr>
            <a:r>
              <a:rPr lang="en-US" sz="2400">
                <a:latin typeface="Times New Roman"/>
                <a:ea typeface="Calibri"/>
                <a:cs typeface="Arial"/>
              </a:rPr>
              <a:t>- Chân nhún nhịp nhàng theo nhịp</a:t>
            </a:r>
            <a:endParaRPr lang="en-US" sz="2400">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pPr lvl="0"/>
            <a:r>
              <a:rPr lang="en-US" sz="2800">
                <a:solidFill>
                  <a:prstClr val="black"/>
                </a:solidFill>
                <a:latin typeface="Times New Roman"/>
                <a:ea typeface="Times New Roman"/>
                <a:cs typeface="Arial"/>
              </a:rPr>
              <a:t>HD HS vừa hát vừa làm 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264911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06-14_111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22364"/>
            <a:ext cx="9144000"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800" y="836712"/>
            <a:ext cx="9113199" cy="3785652"/>
          </a:xfrm>
          <a:prstGeom prst="rect">
            <a:avLst/>
          </a:prstGeom>
        </p:spPr>
        <p:txBody>
          <a:bodyPr wrap="square">
            <a:spAutoFit/>
          </a:bodyPr>
          <a:lstStyle/>
          <a:p>
            <a:r>
              <a:rPr lang="en-US" sz="2000"/>
              <a:t>– Chia thành 3 nhóm mỗi nhóm 4: Mỗi nhóm thoả thuận chuẩn bị trước ghi ra giấy tên các con vật nuôi, không phải thú rừng hay các con vật sống trong tự nhiên (trừ con cừu, vịt, bò đã có trong bài hát </a:t>
            </a:r>
            <a:r>
              <a:rPr lang="en-US" sz="2000" i="1"/>
              <a:t>Trang trại</a:t>
            </a:r>
            <a:r>
              <a:rPr lang="en-US" sz="2000"/>
              <a:t> </a:t>
            </a:r>
            <a:r>
              <a:rPr lang="en-US" sz="2000" i="1"/>
              <a:t>vui vẻ</a:t>
            </a:r>
            <a:r>
              <a:rPr lang="en-US" sz="2000"/>
              <a:t>). Các nhóm xếp hàng lần lượt, mỗi nhóm sẽ hát tên một con vật đã viết ra, mỗi con vật chỉ được hát một lần. Cứ như vậy, quay vòng các nhóm. Nhóm nào hát lại tên con vật đã hát là nhóm phạm quy, sẽ bị loại. Nhóm nào còn lại cuối cùng là nhóm thắng cuộc. </a:t>
            </a:r>
          </a:p>
          <a:p>
            <a:endParaRPr lang="en-US" sz="2000"/>
          </a:p>
          <a:p>
            <a:r>
              <a:rPr lang="en-US" sz="2000"/>
              <a:t>GV và thể lớp hát: </a:t>
            </a:r>
            <a:r>
              <a:rPr lang="en-US" sz="2000" i="1"/>
              <a:t>Hôm nay em về thăm trang trại,</a:t>
            </a:r>
            <a:endParaRPr lang="en-US" sz="2000"/>
          </a:p>
          <a:p>
            <a:r>
              <a:rPr lang="en-US" sz="2000"/>
              <a:t>Nhóm HS…hát: </a:t>
            </a:r>
            <a:r>
              <a:rPr lang="en-US" sz="2000" i="1"/>
              <a:t>I ai i ai ô.</a:t>
            </a:r>
            <a:endParaRPr lang="en-US" sz="2000"/>
          </a:p>
          <a:p>
            <a:r>
              <a:rPr lang="en-US" sz="2000"/>
              <a:t>GV hoặc tập thể lớp hát: </a:t>
            </a:r>
            <a:r>
              <a:rPr lang="en-US" sz="2000" i="1"/>
              <a:t>Kìa trong nông trang là bao con gì?</a:t>
            </a:r>
            <a:endParaRPr lang="en-US" sz="2000"/>
          </a:p>
          <a:p>
            <a:r>
              <a:rPr lang="en-US" sz="2000"/>
              <a:t>Nhóm HS… hát: </a:t>
            </a:r>
            <a:r>
              <a:rPr lang="en-US" sz="2000" i="1"/>
              <a:t>Kìa trong nông trang là bao con gà, i ai i ai ô.(Sau đó lại quay lại thực hiện với tổ 2,3)</a:t>
            </a:r>
            <a:endParaRPr lang="en-US" sz="2000"/>
          </a:p>
        </p:txBody>
      </p:sp>
      <p:sp>
        <p:nvSpPr>
          <p:cNvPr id="5" name="Rectangle 4"/>
          <p:cNvSpPr/>
          <p:nvPr/>
        </p:nvSpPr>
        <p:spPr>
          <a:xfrm>
            <a:off x="2051720" y="-86618"/>
            <a:ext cx="4572000" cy="923330"/>
          </a:xfrm>
          <a:prstGeom prst="rect">
            <a:avLst/>
          </a:prstGeom>
        </p:spPr>
        <p:txBody>
          <a:bodyPr>
            <a:spAutoFit/>
          </a:bodyPr>
          <a:lstStyle/>
          <a:p>
            <a:pPr algn="just">
              <a:lnSpc>
                <a:spcPct val="150000"/>
              </a:lnSpc>
              <a:spcAft>
                <a:spcPts val="0"/>
              </a:spcAft>
              <a:tabLst>
                <a:tab pos="355600" algn="l"/>
              </a:tabLst>
            </a:pPr>
            <a:r>
              <a:rPr lang="en-US" b="1">
                <a:solidFill>
                  <a:srgbClr val="FC330E"/>
                </a:solidFill>
                <a:latin typeface="Arial"/>
                <a:ea typeface="Arial"/>
              </a:rPr>
              <a:t>              VẬN DỤNG – SÁNG TẠO</a:t>
            </a:r>
            <a:endParaRPr lang="en-US">
              <a:latin typeface="Times New Roman"/>
              <a:ea typeface="Calibri"/>
            </a:endParaRPr>
          </a:p>
          <a:p>
            <a:pPr algn="just">
              <a:lnSpc>
                <a:spcPct val="150000"/>
              </a:lnSpc>
              <a:spcAft>
                <a:spcPts val="0"/>
              </a:spcAft>
            </a:pPr>
            <a:r>
              <a:rPr lang="en-US" b="1">
                <a:latin typeface="Times New Roman"/>
                <a:ea typeface="Times New Roman"/>
                <a:cs typeface="Arial"/>
              </a:rPr>
              <a:t>* Hát đối đáp theo bài </a:t>
            </a:r>
            <a:r>
              <a:rPr lang="en-US" b="1" i="1">
                <a:latin typeface="Times New Roman"/>
                <a:ea typeface="Times New Roman"/>
                <a:cs typeface="Arial"/>
              </a:rPr>
              <a:t>Trang trại vui vẻ</a:t>
            </a:r>
            <a:r>
              <a:rPr lang="en-US" b="1">
                <a:latin typeface="Times New Roman"/>
                <a:ea typeface="Times New Roman"/>
                <a:cs typeface="Arial"/>
              </a:rPr>
              <a:t>.</a:t>
            </a:r>
            <a:endParaRPr lang="en-US">
              <a:effectLst/>
              <a:latin typeface="Times New Roman"/>
              <a:ea typeface="Calibri"/>
            </a:endParaRPr>
          </a:p>
        </p:txBody>
      </p:sp>
      <p:pic>
        <p:nvPicPr>
          <p:cNvPr id="2" name="1GIAI DIEU HOI PHAN DOI DAP TRAG TRAI V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616" y="5866006"/>
            <a:ext cx="609600" cy="609600"/>
          </a:xfrm>
          <a:prstGeom prst="rect">
            <a:avLst/>
          </a:prstGeom>
        </p:spPr>
      </p:pic>
      <p:pic>
        <p:nvPicPr>
          <p:cNvPr id="3" name="2 GIAI DIEU DAP BAI TRAG TRAI VV.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014152" y="5866006"/>
            <a:ext cx="609600" cy="609600"/>
          </a:xfrm>
          <a:prstGeom prst="rect">
            <a:avLst/>
          </a:prstGeom>
        </p:spPr>
      </p:pic>
    </p:spTree>
    <p:extLst>
      <p:ext uri="{BB962C8B-B14F-4D97-AF65-F5344CB8AC3E}">
        <p14:creationId xmlns:p14="http://schemas.microsoft.com/office/powerpoint/2010/main" val="4293513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0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73"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1305720" y="3488532"/>
            <a:ext cx="6686021" cy="78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defTabSz="761970" fontAlgn="base">
              <a:spcBef>
                <a:spcPct val="50000"/>
              </a:spcBef>
              <a:spcAft>
                <a:spcPct val="0"/>
              </a:spcAft>
            </a:pPr>
            <a:r>
              <a:rPr lang="en-US" sz="4500" b="1" dirty="0">
                <a:solidFill>
                  <a:srgbClr val="FF0000"/>
                </a:solidFill>
                <a:latin typeface="Cambria" pitchFamily="18" charset="0"/>
              </a:rPr>
              <a:t>BÀI SỐ 4</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07" y="1063822"/>
            <a:ext cx="8371416" cy="163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92" y="2656416"/>
            <a:ext cx="2889564" cy="12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66CB2-D31D-481F-A2BC-A02CFF2F9A43}"/>
              </a:ext>
            </a:extLst>
          </p:cNvPr>
          <p:cNvPicPr>
            <a:picLocks noChangeAspect="1"/>
          </p:cNvPicPr>
          <p:nvPr/>
        </p:nvPicPr>
        <p:blipFill rotWithShape="1">
          <a:blip r:embed="rId2"/>
          <a:srcRect l="10626" t="27546" r="2750" b="7590"/>
          <a:stretch/>
        </p:blipFill>
        <p:spPr>
          <a:xfrm>
            <a:off x="611560" y="404664"/>
            <a:ext cx="8136904" cy="5976664"/>
          </a:xfrm>
          <a:prstGeom prst="rect">
            <a:avLst/>
          </a:prstGeom>
        </p:spPr>
      </p:pic>
    </p:spTree>
    <p:extLst>
      <p:ext uri="{BB962C8B-B14F-4D97-AF65-F5344CB8AC3E}">
        <p14:creationId xmlns:p14="http://schemas.microsoft.com/office/powerpoint/2010/main" val="2394284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62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24744"/>
            <a:ext cx="84249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DOC NHAC SO 4.mp3">
            <a:hlinkClick r:id="" action="ppaction://media"/>
            <a:extLst>
              <a:ext uri="{FF2B5EF4-FFF2-40B4-BE49-F238E27FC236}">
                <a16:creationId xmlns:a16="http://schemas.microsoft.com/office/drawing/2014/main" id="{F06C087D-DDEE-4861-B324-3A55661DD7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9552" y="1340768"/>
            <a:ext cx="609600" cy="609600"/>
          </a:xfrm>
          <a:prstGeom prst="rect">
            <a:avLst/>
          </a:prstGeom>
        </p:spPr>
      </p:pic>
    </p:spTree>
    <p:extLst>
      <p:ext uri="{BB962C8B-B14F-4D97-AF65-F5344CB8AC3E}">
        <p14:creationId xmlns:p14="http://schemas.microsoft.com/office/powerpoint/2010/main" val="400404598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62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10" y="1154520"/>
            <a:ext cx="8424936" cy="43924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DOC NHAC SO 4.mp3">
            <a:hlinkClick r:id="" action="ppaction://media"/>
            <a:extLst>
              <a:ext uri="{FF2B5EF4-FFF2-40B4-BE49-F238E27FC236}">
                <a16:creationId xmlns:a16="http://schemas.microsoft.com/office/drawing/2014/main" id="{F06C087D-DDEE-4861-B324-3A55661DD7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9552" y="1340768"/>
            <a:ext cx="609600" cy="609600"/>
          </a:xfrm>
          <a:prstGeom prst="rect">
            <a:avLst/>
          </a:prstGeom>
        </p:spPr>
      </p:pic>
      <p:sp>
        <p:nvSpPr>
          <p:cNvPr id="2" name="TextBox 1">
            <a:extLst>
              <a:ext uri="{FF2B5EF4-FFF2-40B4-BE49-F238E27FC236}">
                <a16:creationId xmlns:a16="http://schemas.microsoft.com/office/drawing/2014/main" id="{3584E775-BC2E-4B68-A145-C6CDC76C2A9A}"/>
              </a:ext>
            </a:extLst>
          </p:cNvPr>
          <p:cNvSpPr txBox="1"/>
          <p:nvPr/>
        </p:nvSpPr>
        <p:spPr>
          <a:xfrm>
            <a:off x="1149152" y="332656"/>
            <a:ext cx="2702768" cy="461665"/>
          </a:xfrm>
          <a:prstGeom prst="rect">
            <a:avLst/>
          </a:prstGeom>
          <a:noFill/>
        </p:spPr>
        <p:txBody>
          <a:bodyPr wrap="square" rtlCol="0">
            <a:spAutoFit/>
          </a:bodyPr>
          <a:lstStyle/>
          <a:p>
            <a:r>
              <a:rPr lang="vi-VN" sz="2400" b="1" dirty="0">
                <a:solidFill>
                  <a:srgbClr val="FFFF00"/>
                </a:solidFill>
                <a:latin typeface="Times New Roman" panose="02020603050405020304" pitchFamily="18" charset="0"/>
                <a:cs typeface="Times New Roman" panose="02020603050405020304" pitchFamily="18" charset="0"/>
              </a:rPr>
              <a:t>ĐỌC TÊN NỐT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7DCBF02-746A-4057-93A3-495FAA9CFC8C}"/>
              </a:ext>
            </a:extLst>
          </p:cNvPr>
          <p:cNvSpPr/>
          <p:nvPr/>
        </p:nvSpPr>
        <p:spPr>
          <a:xfrm>
            <a:off x="3563888" y="2060848"/>
            <a:ext cx="504056" cy="79208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4579C458-50E5-4042-B567-1602499E8449}"/>
              </a:ext>
            </a:extLst>
          </p:cNvPr>
          <p:cNvSpPr/>
          <p:nvPr/>
        </p:nvSpPr>
        <p:spPr>
          <a:xfrm>
            <a:off x="3212232" y="3852665"/>
            <a:ext cx="504056" cy="79208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BDFBE0F8-F027-4793-A6BA-FF98ED401EA8}"/>
              </a:ext>
            </a:extLst>
          </p:cNvPr>
          <p:cNvSpPr/>
          <p:nvPr/>
        </p:nvSpPr>
        <p:spPr>
          <a:xfrm>
            <a:off x="7917859" y="3916946"/>
            <a:ext cx="504056" cy="79208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9D3211F4-D25F-41DC-990C-4312F2C546E2}"/>
              </a:ext>
            </a:extLst>
          </p:cNvPr>
          <p:cNvSpPr/>
          <p:nvPr/>
        </p:nvSpPr>
        <p:spPr>
          <a:xfrm>
            <a:off x="7882522" y="2060848"/>
            <a:ext cx="504056" cy="79208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083423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520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rot="10800000" flipV="1">
            <a:off x="611560" y="1091629"/>
            <a:ext cx="5688630" cy="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l" eaLnBrk="1" hangingPunct="1"/>
            <a:r>
              <a:rPr lang="en-US" sz="3000" b="1" dirty="0">
                <a:solidFill>
                  <a:srgbClr val="002060"/>
                </a:solidFill>
                <a:latin typeface="Times New Roman" panose="02020603050405020304" pitchFamily="18" charset="0"/>
                <a:cs typeface="Times New Roman" panose="02020603050405020304" pitchFamily="18" charset="0"/>
              </a:rPr>
              <a:t>TẬP ĐỌC TỪNG CÂU</a:t>
            </a:r>
          </a:p>
        </p:txBody>
      </p:sp>
      <p:sp>
        <p:nvSpPr>
          <p:cNvPr id="5" name="Rectangle 3"/>
          <p:cNvSpPr>
            <a:spLocks noChangeArrowheads="1"/>
          </p:cNvSpPr>
          <p:nvPr/>
        </p:nvSpPr>
        <p:spPr bwMode="auto">
          <a:xfrm>
            <a:off x="1259632" y="2060848"/>
            <a:ext cx="5262347" cy="6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eaLnBrk="1" hangingPunct="1"/>
            <a:r>
              <a:rPr lang="en-US" sz="3333" b="1" dirty="0">
                <a:solidFill>
                  <a:srgbClr val="FF0000"/>
                </a:solidFill>
                <a:latin typeface="Cambria" pitchFamily="18" charset="0"/>
                <a:cs typeface="Times New Roman" pitchFamily="18" charset="0"/>
              </a:rPr>
              <a:t>CÂU 1</a:t>
            </a:r>
          </a:p>
        </p:txBody>
      </p:sp>
      <p:pic>
        <p:nvPicPr>
          <p:cNvPr id="16389"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352345"/>
            <a:ext cx="8408475" cy="123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6">
            <a:extLst>
              <a:ext uri="{FF2B5EF4-FFF2-40B4-BE49-F238E27FC236}">
                <a16:creationId xmlns:a16="http://schemas.microsoft.com/office/drawing/2014/main" id="{002DB9F6-AB92-4E31-B402-8394FAE5B4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312" b="42623"/>
          <a:stretch/>
        </p:blipFill>
        <p:spPr bwMode="auto">
          <a:xfrm>
            <a:off x="395536" y="2741095"/>
            <a:ext cx="842493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DOC NHAC SO 4.mp3">
            <a:hlinkClick r:id="" action="ppaction://media"/>
            <a:extLst>
              <a:ext uri="{FF2B5EF4-FFF2-40B4-BE49-F238E27FC236}">
                <a16:creationId xmlns:a16="http://schemas.microsoft.com/office/drawing/2014/main" id="{291427B8-1D1F-4E55-9E10-667913B99B04}"/>
              </a:ext>
            </a:extLst>
          </p:cNvPr>
          <p:cNvPicPr>
            <a:picLocks noChangeAspect="1"/>
          </p:cNvPicPr>
          <p:nvPr>
            <a:audioFile r:link="rId1"/>
            <p:extLst>
              <p:ext uri="{DAA4B4D4-6D71-4841-9C94-3DE7FCFB9230}">
                <p14:media xmlns:p14="http://schemas.microsoft.com/office/powerpoint/2010/main" r:embed="rId2">
                  <p14:trim end="7215.5312"/>
                </p14:media>
              </p:ext>
            </p:extLst>
          </p:nvPr>
        </p:nvPicPr>
        <p:blipFill>
          <a:blip r:embed="rId7"/>
          <a:stretch>
            <a:fillRect/>
          </a:stretch>
        </p:blipFill>
        <p:spPr>
          <a:xfrm>
            <a:off x="596485" y="1649467"/>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383646" y="188641"/>
            <a:ext cx="3828521" cy="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l" eaLnBrk="1" hangingPunct="1"/>
            <a:r>
              <a:rPr lang="en-US" sz="3000" b="1" dirty="0">
                <a:solidFill>
                  <a:srgbClr val="FFFF00"/>
                </a:solidFill>
                <a:latin typeface="Cambria" pitchFamily="18" charset="0"/>
                <a:cs typeface="Times New Roman" pitchFamily="18" charset="0"/>
              </a:rPr>
              <a:t>TẬP ĐỌC TỪNG CÂU</a:t>
            </a:r>
          </a:p>
        </p:txBody>
      </p:sp>
      <p:sp>
        <p:nvSpPr>
          <p:cNvPr id="5" name="Rectangle 3"/>
          <p:cNvSpPr>
            <a:spLocks noChangeArrowheads="1"/>
          </p:cNvSpPr>
          <p:nvPr/>
        </p:nvSpPr>
        <p:spPr bwMode="auto">
          <a:xfrm>
            <a:off x="2622021" y="1649678"/>
            <a:ext cx="3899958" cy="60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3" tIns="47621" rIns="95243" bIns="47621">
            <a:spAutoFit/>
          </a:bodyPr>
          <a:lstStyle/>
          <a:p>
            <a:pPr eaLnBrk="1" hangingPunct="1"/>
            <a:r>
              <a:rPr lang="en-US" sz="3333" b="1" dirty="0">
                <a:solidFill>
                  <a:srgbClr val="FF0000"/>
                </a:solidFill>
                <a:latin typeface="Cambria" pitchFamily="18" charset="0"/>
                <a:cs typeface="Times New Roman" pitchFamily="18" charset="0"/>
              </a:rPr>
              <a:t>CÂU 2</a:t>
            </a:r>
          </a:p>
        </p:txBody>
      </p:sp>
      <p:pic>
        <p:nvPicPr>
          <p:cNvPr id="17413"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17" y="4440286"/>
            <a:ext cx="8420365"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6">
            <a:extLst>
              <a:ext uri="{FF2B5EF4-FFF2-40B4-BE49-F238E27FC236}">
                <a16:creationId xmlns:a16="http://schemas.microsoft.com/office/drawing/2014/main" id="{C87B1983-5079-4EB2-AAC0-904BF8E83E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9016" b="3279"/>
          <a:stretch/>
        </p:blipFill>
        <p:spPr bwMode="auto">
          <a:xfrm>
            <a:off x="383646" y="2333855"/>
            <a:ext cx="842493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DOC NHAC SO 4.mp3">
            <a:hlinkClick r:id="" action="ppaction://media"/>
            <a:extLst>
              <a:ext uri="{FF2B5EF4-FFF2-40B4-BE49-F238E27FC236}">
                <a16:creationId xmlns:a16="http://schemas.microsoft.com/office/drawing/2014/main" id="{42D27A30-D77E-41B6-AA44-96B2F124E94F}"/>
              </a:ext>
            </a:extLst>
          </p:cNvPr>
          <p:cNvPicPr>
            <a:picLocks noChangeAspect="1"/>
          </p:cNvPicPr>
          <p:nvPr>
            <a:audioFile r:link="rId1"/>
            <p:extLst>
              <p:ext uri="{DAA4B4D4-6D71-4841-9C94-3DE7FCFB9230}">
                <p14:media xmlns:p14="http://schemas.microsoft.com/office/powerpoint/2010/main" r:embed="rId2">
                  <p14:trim st="6875"/>
                </p14:media>
              </p:ext>
            </p:extLst>
          </p:nvPr>
        </p:nvPicPr>
        <p:blipFill>
          <a:blip r:embed="rId7"/>
          <a:stretch>
            <a:fillRect/>
          </a:stretch>
        </p:blipFill>
        <p:spPr>
          <a:xfrm>
            <a:off x="539552" y="1340768"/>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61476" y="188640"/>
            <a:ext cx="2635658" cy="742511"/>
          </a:xfrm>
          <a:prstGeom prst="rect">
            <a:avLst/>
          </a:prstGeom>
        </p:spPr>
        <p:txBody>
          <a:bodyPr wrap="none">
            <a:spAutoFit/>
          </a:bodyPr>
          <a:lstStyle/>
          <a:p>
            <a:pPr algn="just">
              <a:lnSpc>
                <a:spcPct val="150000"/>
              </a:lnSpc>
              <a:spcAft>
                <a:spcPts val="0"/>
              </a:spcAft>
            </a:pPr>
            <a:r>
              <a:rPr lang="en-US" sz="3200" b="1">
                <a:solidFill>
                  <a:srgbClr val="FC330E"/>
                </a:solidFill>
                <a:latin typeface="Times New Roman"/>
                <a:ea typeface="Arial"/>
              </a:rPr>
              <a:t>KHỞI ĐỘNG</a:t>
            </a:r>
            <a:endParaRPr lang="en-US" sz="3200">
              <a:effectLst/>
              <a:latin typeface="Times New Roman"/>
              <a:ea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381328"/>
            <a:ext cx="236963" cy="189976"/>
          </a:xfrm>
          <a:prstGeom prst="rect">
            <a:avLst/>
          </a:prstGeom>
        </p:spPr>
      </p:pic>
      <p:sp>
        <p:nvSpPr>
          <p:cNvPr id="2" name="Rectangle 1"/>
          <p:cNvSpPr/>
          <p:nvPr/>
        </p:nvSpPr>
        <p:spPr>
          <a:xfrm>
            <a:off x="1259632" y="2911877"/>
            <a:ext cx="4572000" cy="1754326"/>
          </a:xfrm>
          <a:prstGeom prst="rect">
            <a:avLst/>
          </a:prstGeom>
        </p:spPr>
        <p:txBody>
          <a:bodyPr>
            <a:spAutoFit/>
          </a:bodyPr>
          <a:lstStyle/>
          <a:p>
            <a:pPr algn="just">
              <a:lnSpc>
                <a:spcPct val="150000"/>
              </a:lnSpc>
              <a:spcAft>
                <a:spcPts val="0"/>
              </a:spcAft>
            </a:pPr>
            <a:r>
              <a:rPr lang="fr-FR" i="1">
                <a:solidFill>
                  <a:srgbClr val="333333"/>
                </a:solidFill>
                <a:latin typeface="Times New Roman"/>
                <a:ea typeface="Calibri"/>
              </a:rPr>
              <a:t>Hôm nay em ………………………..ồ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La la la ………………………………là</a:t>
            </a:r>
            <a:endParaRPr lang="en-US">
              <a:latin typeface="Times New Roman"/>
              <a:ea typeface="Calibri"/>
            </a:endParaRPr>
          </a:p>
          <a:p>
            <a:pPr algn="just">
              <a:lnSpc>
                <a:spcPct val="150000"/>
              </a:lnSpc>
              <a:spcAft>
                <a:spcPts val="0"/>
              </a:spcAft>
            </a:pPr>
            <a:r>
              <a:rPr lang="en-US" i="1">
                <a:solidFill>
                  <a:srgbClr val="333333"/>
                </a:solidFill>
                <a:latin typeface="Times New Roman"/>
                <a:ea typeface="Calibri"/>
              </a:rPr>
              <a:t>Kia bao nông trại……………………ồ</a:t>
            </a:r>
            <a:endParaRPr lang="en-US">
              <a:latin typeface="Times New Roman"/>
              <a:ea typeface="Calibri"/>
            </a:endParaRPr>
          </a:p>
          <a:p>
            <a:pPr algn="just">
              <a:lnSpc>
                <a:spcPct val="150000"/>
              </a:lnSpc>
              <a:spcAft>
                <a:spcPts val="0"/>
              </a:spcAft>
            </a:pPr>
            <a:r>
              <a:rPr lang="fr-FR" i="1">
                <a:solidFill>
                  <a:srgbClr val="333333"/>
                </a:solidFill>
                <a:latin typeface="Times New Roman"/>
                <a:ea typeface="Calibri"/>
              </a:rPr>
              <a:t>Là la la la……………………………..là</a:t>
            </a:r>
            <a:endParaRPr lang="en-US">
              <a:effectLst/>
              <a:latin typeface="Times New Roman"/>
              <a:ea typeface="Calibri"/>
            </a:endParaRPr>
          </a:p>
        </p:txBody>
      </p:sp>
      <p:sp>
        <p:nvSpPr>
          <p:cNvPr id="3" name="Rectangle 2"/>
          <p:cNvSpPr/>
          <p:nvPr/>
        </p:nvSpPr>
        <p:spPr>
          <a:xfrm>
            <a:off x="251520" y="2204864"/>
            <a:ext cx="6768752" cy="507831"/>
          </a:xfrm>
          <a:prstGeom prst="rect">
            <a:avLst/>
          </a:prstGeom>
        </p:spPr>
        <p:txBody>
          <a:bodyPr wrap="square">
            <a:spAutoFit/>
          </a:bodyPr>
          <a:lstStyle/>
          <a:p>
            <a:pPr lvl="0" algn="just">
              <a:lnSpc>
                <a:spcPct val="150000"/>
              </a:lnSpc>
            </a:pPr>
            <a:r>
              <a:rPr lang="en-US">
                <a:solidFill>
                  <a:prstClr val="black"/>
                </a:solidFill>
                <a:latin typeface="Times New Roman"/>
                <a:ea typeface="Times New Roman"/>
                <a:cs typeface="Arial"/>
              </a:rPr>
              <a:t>– GV đàn lần lượt hai câu đầu của bài hát cho HS nhắc lại bằng âm la.</a:t>
            </a:r>
            <a:endParaRPr lang="en-US">
              <a:solidFill>
                <a:prstClr val="black"/>
              </a:solidFill>
              <a:latin typeface="Times New Roman"/>
              <a:ea typeface="Calibri"/>
            </a:endParaRPr>
          </a:p>
        </p:txBody>
      </p:sp>
    </p:spTree>
    <p:extLst>
      <p:ext uri="{BB962C8B-B14F-4D97-AF65-F5344CB8AC3E}">
        <p14:creationId xmlns:p14="http://schemas.microsoft.com/office/powerpoint/2010/main" val="26199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1043608" y="332657"/>
            <a:ext cx="3024336" cy="48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algn="l" eaLnBrk="1" hangingPunct="1"/>
            <a:r>
              <a:rPr lang="vi-VN" sz="2500" b="1" dirty="0">
                <a:solidFill>
                  <a:srgbClr val="FFFF00"/>
                </a:solidFill>
                <a:latin typeface="Cambria" pitchFamily="18" charset="0"/>
                <a:cs typeface="Times New Roman" pitchFamily="18" charset="0"/>
              </a:rPr>
              <a:t>ĐỌC NHẠC CẢ BÀI</a:t>
            </a:r>
            <a:endParaRPr lang="en-US" sz="2500" b="1" dirty="0">
              <a:solidFill>
                <a:srgbClr val="FFFF00"/>
              </a:solidFill>
              <a:latin typeface="Cambria" pitchFamily="18" charset="0"/>
              <a:cs typeface="Times New Roman" pitchFamily="18" charset="0"/>
            </a:endParaRPr>
          </a:p>
        </p:txBody>
      </p:sp>
      <p:pic>
        <p:nvPicPr>
          <p:cNvPr id="5" name="Picture 36">
            <a:extLst>
              <a:ext uri="{FF2B5EF4-FFF2-40B4-BE49-F238E27FC236}">
                <a16:creationId xmlns:a16="http://schemas.microsoft.com/office/drawing/2014/main" id="{CDFC0FCA-3900-4149-A2F5-AC85BBA8D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46207"/>
            <a:ext cx="8424936" cy="437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DOC NHAC SO 4.mp3">
            <a:hlinkClick r:id="" action="ppaction://media"/>
            <a:extLst>
              <a:ext uri="{FF2B5EF4-FFF2-40B4-BE49-F238E27FC236}">
                <a16:creationId xmlns:a16="http://schemas.microsoft.com/office/drawing/2014/main" id="{51B4969A-3754-424C-B930-643E11DEE5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9552" y="1340768"/>
            <a:ext cx="609600" cy="6096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4">
            <a:extLst>
              <a:ext uri="{28A0092B-C50C-407E-A947-70E740481C1C}">
                <a14:useLocalDpi xmlns:a14="http://schemas.microsoft.com/office/drawing/2010/main" val="0"/>
              </a:ext>
            </a:extLst>
          </a:blip>
          <a:srcRect l="11783" t="3334" r="31018" b="88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282" y="1658417"/>
            <a:ext cx="7183438" cy="357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5D59B2D-44DA-4A59-B98D-B56CBF896064}"/>
              </a:ext>
            </a:extLst>
          </p:cNvPr>
          <p:cNvSpPr txBox="1"/>
          <p:nvPr/>
        </p:nvSpPr>
        <p:spPr>
          <a:xfrm>
            <a:off x="980280" y="1196752"/>
            <a:ext cx="5319912" cy="461665"/>
          </a:xfrm>
          <a:prstGeom prst="rect">
            <a:avLst/>
          </a:prstGeom>
          <a:noFill/>
        </p:spPr>
        <p:txBody>
          <a:bodyPr wrap="square" rtlCol="0">
            <a:spAutoFit/>
          </a:bodyPr>
          <a:lstStyle/>
          <a:p>
            <a:r>
              <a:rPr lang="vi-VN" sz="2400" b="1" dirty="0">
                <a:solidFill>
                  <a:srgbClr val="002060"/>
                </a:solidFill>
                <a:latin typeface="Times New Roman" panose="02020603050405020304" pitchFamily="18" charset="0"/>
                <a:cs typeface="Times New Roman" panose="02020603050405020304" pitchFamily="18" charset="0"/>
              </a:rPr>
              <a:t>ĐỌC NHẠC KẾT HỢP GÕ NHỊP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478C075-4F06-4EF9-99B2-1E37D1555AA4}"/>
              </a:ext>
            </a:extLst>
          </p:cNvPr>
          <p:cNvSpPr txBox="1"/>
          <p:nvPr/>
        </p:nvSpPr>
        <p:spPr>
          <a:xfrm>
            <a:off x="1835696" y="3573016"/>
            <a:ext cx="5400600" cy="461665"/>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57184816-F336-46A8-BA57-8E10AAF31443}"/>
              </a:ext>
            </a:extLst>
          </p:cNvPr>
          <p:cNvSpPr txBox="1"/>
          <p:nvPr/>
        </p:nvSpPr>
        <p:spPr>
          <a:xfrm>
            <a:off x="1988096" y="3725416"/>
            <a:ext cx="5400600" cy="461665"/>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C49A6070-CE5B-4579-A5AC-FB6822BCFF8C}"/>
              </a:ext>
            </a:extLst>
          </p:cNvPr>
          <p:cNvSpPr txBox="1"/>
          <p:nvPr/>
        </p:nvSpPr>
        <p:spPr>
          <a:xfrm>
            <a:off x="1907704" y="3429001"/>
            <a:ext cx="5633392" cy="461666"/>
          </a:xfrm>
          <a:prstGeom prst="rect">
            <a:avLst/>
          </a:prstGeom>
          <a:noFill/>
        </p:spPr>
        <p:txBody>
          <a:bodyPr wrap="square" rtlCol="0">
            <a:spAutoFit/>
          </a:bodyPr>
          <a:lstStyle/>
          <a:p>
            <a:endParaRPr lang="en-US" dirty="0"/>
          </a:p>
        </p:txBody>
      </p:sp>
      <p:pic>
        <p:nvPicPr>
          <p:cNvPr id="11" name="Picture 3" descr="D:\GIÁO ÁN 1 2020-2021\HÌNH SOẠN GIÁO ÁN\BỘ GÕ CƠ THỂ\Picture5 - Copy (2).png">
            <a:extLst>
              <a:ext uri="{FF2B5EF4-FFF2-40B4-BE49-F238E27FC236}">
                <a16:creationId xmlns:a16="http://schemas.microsoft.com/office/drawing/2014/main" id="{786D1CFC-03AD-4D4D-B2AE-2E6F6DCF9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096" y="3424967"/>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D:\GIÁO ÁN 1 2020-2021\HÌNH SOẠN GIÁO ÁN\BỘ GÕ CƠ THỂ\Picture5 - Copy (2).png">
            <a:extLst>
              <a:ext uri="{FF2B5EF4-FFF2-40B4-BE49-F238E27FC236}">
                <a16:creationId xmlns:a16="http://schemas.microsoft.com/office/drawing/2014/main" id="{37B1C376-EDB8-40B9-B449-4C83D45EB0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548" y="4978920"/>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a:extLst>
              <a:ext uri="{FF2B5EF4-FFF2-40B4-BE49-F238E27FC236}">
                <a16:creationId xmlns:a16="http://schemas.microsoft.com/office/drawing/2014/main" id="{72275197-496A-452B-8248-44CB24FF5C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929" y="3448894"/>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GIÁO ÁN 1 2020-2021\HÌNH SOẠN GIÁO ÁN\BỘ GÕ CƠ THỂ\Picture5 - Copy (2).png">
            <a:extLst>
              <a:ext uri="{FF2B5EF4-FFF2-40B4-BE49-F238E27FC236}">
                <a16:creationId xmlns:a16="http://schemas.microsoft.com/office/drawing/2014/main" id="{2117F02E-02A7-4A1D-B677-2494BE7CB5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9764" y="3418314"/>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D:\GIÁO ÁN 1 2020-2021\HÌNH SOẠN GIÁO ÁN\BỘ GÕ CƠ THỂ\Picture5 - Copy (2).png">
            <a:extLst>
              <a:ext uri="{FF2B5EF4-FFF2-40B4-BE49-F238E27FC236}">
                <a16:creationId xmlns:a16="http://schemas.microsoft.com/office/drawing/2014/main" id="{57D3DE24-81CD-4E05-B516-95E1237E1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433" y="3376887"/>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a:extLst>
              <a:ext uri="{FF2B5EF4-FFF2-40B4-BE49-F238E27FC236}">
                <a16:creationId xmlns:a16="http://schemas.microsoft.com/office/drawing/2014/main" id="{B1161606-2C40-48BF-8109-0F8F0D97A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245" y="5008537"/>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a:extLst>
              <a:ext uri="{FF2B5EF4-FFF2-40B4-BE49-F238E27FC236}">
                <a16:creationId xmlns:a16="http://schemas.microsoft.com/office/drawing/2014/main" id="{DA5CF6CA-05E4-450D-8899-62C677FDDF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115" y="4978920"/>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D:\GIÁO ÁN 1 2020-2021\HÌNH SOẠN GIÁO ÁN\BỘ GÕ CƠ THỂ\Picture5 - Copy (2).png">
            <a:extLst>
              <a:ext uri="{FF2B5EF4-FFF2-40B4-BE49-F238E27FC236}">
                <a16:creationId xmlns:a16="http://schemas.microsoft.com/office/drawing/2014/main" id="{02C0E19B-22C6-403C-A66A-71664FB5B4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415" y="5084290"/>
            <a:ext cx="4683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DOC NHAC SO 4.mp3">
            <a:hlinkClick r:id="" action="ppaction://media"/>
            <a:extLst>
              <a:ext uri="{FF2B5EF4-FFF2-40B4-BE49-F238E27FC236}">
                <a16:creationId xmlns:a16="http://schemas.microsoft.com/office/drawing/2014/main" id="{9B000E84-40F4-49F4-B1E8-E526EA5CBE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39552" y="1658417"/>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348" fill="hold"/>
                                        <p:tgtEl>
                                          <p:spTgt spid="24"/>
                                        </p:tgtEl>
                                      </p:cBhvr>
                                    </p:cmd>
                                  </p:childTnLst>
                                </p:cTn>
                              </p:par>
                            </p:childTnLst>
                          </p:cTn>
                        </p:par>
                      </p:childTnLst>
                    </p:cTn>
                  </p:par>
                </p:childTnLst>
              </p:cTn>
              <p:nextCondLst>
                <p:cond evt="onClick" delay="0">
                  <p:tgtEl>
                    <p:spTgt spid="24"/>
                  </p:tgtEl>
                </p:cond>
              </p:nextCondLst>
            </p:seq>
            <p:audio>
              <p:cMediaNode vol="80000">
                <p:cTn id="34" fill="hold" display="0">
                  <p:stCondLst>
                    <p:cond delay="indefinite"/>
                  </p:stCondLst>
                  <p:endCondLst>
                    <p:cond evt="onStopAudio" delay="0">
                      <p:tgtEl>
                        <p:sldTgt/>
                      </p:tgtEl>
                    </p:cond>
                  </p:endCondLst>
                </p:cTn>
                <p:tgtEl>
                  <p:spTgt spid="2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7" name="TRAG TRAI VV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55976" y="5301208"/>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8" name="Rectangle 7"/>
          <p:cNvSpPr/>
          <p:nvPr/>
        </p:nvSpPr>
        <p:spPr>
          <a:xfrm>
            <a:off x="179512" y="2536704"/>
            <a:ext cx="7848872" cy="1754326"/>
          </a:xfrm>
          <a:prstGeom prst="rect">
            <a:avLst/>
          </a:prstGeom>
        </p:spPr>
        <p:txBody>
          <a:bodyPr wrap="square">
            <a:spAutoFit/>
          </a:bodyPr>
          <a:lstStyle/>
          <a:p>
            <a:r>
              <a:rPr lang="fr-FR" sz="3600">
                <a:latin typeface="Times New Roman"/>
                <a:ea typeface="Times New Roman"/>
                <a:cs typeface="Arial"/>
              </a:rPr>
              <a:t>Câu trên là của bài hát gì đã được học. 2 bạn xung phong lên hát, các bạn ở dưới vỗ tay theo phách đệm cho bạn hát.</a:t>
            </a:r>
            <a:endParaRPr lang="en-US" sz="3600"/>
          </a:p>
        </p:txBody>
      </p:sp>
    </p:spTree>
    <p:extLst>
      <p:ext uri="{BB962C8B-B14F-4D97-AF65-F5344CB8AC3E}">
        <p14:creationId xmlns:p14="http://schemas.microsoft.com/office/powerpoint/2010/main" val="29384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3"/>
            <a:ext cx="9144000" cy="6858000"/>
          </a:xfrm>
          <a:prstGeom prst="rect">
            <a:avLst/>
          </a:prstGeom>
        </p:spPr>
      </p:pic>
      <p:sp>
        <p:nvSpPr>
          <p:cNvPr id="2" name="Rectangle 1"/>
          <p:cNvSpPr/>
          <p:nvPr/>
        </p:nvSpPr>
        <p:spPr>
          <a:xfrm>
            <a:off x="0" y="-19520"/>
            <a:ext cx="3995936" cy="1815882"/>
          </a:xfrm>
          <a:prstGeom prst="rect">
            <a:avLst/>
          </a:prstGeom>
        </p:spPr>
        <p:txBody>
          <a:bodyPr wrap="square">
            <a:spAutoFit/>
          </a:bodyPr>
          <a:lstStyle/>
          <a:p>
            <a:r>
              <a:rPr lang="en-US" sz="2800">
                <a:latin typeface="Times New Roman"/>
                <a:ea typeface="Times New Roman"/>
                <a:cs typeface="Arial"/>
              </a:rPr>
              <a:t>Chia 3 nhóm, mỗi nhóm hát bài </a:t>
            </a:r>
            <a:r>
              <a:rPr lang="en-US" sz="2800" i="1">
                <a:latin typeface="Times New Roman"/>
                <a:ea typeface="Times New Roman"/>
                <a:cs typeface="Arial"/>
              </a:rPr>
              <a:t>Trang trại vui vẻ</a:t>
            </a:r>
            <a:r>
              <a:rPr lang="en-US" sz="2800">
                <a:latin typeface="Times New Roman"/>
                <a:ea typeface="Times New Roman"/>
                <a:cs typeface="Arial"/>
              </a:rPr>
              <a:t> bằng tiếng kêu của một con vật nào đó.</a:t>
            </a:r>
            <a:endParaRPr lang="en-US" sz="2800"/>
          </a:p>
        </p:txBody>
      </p:sp>
      <p:sp>
        <p:nvSpPr>
          <p:cNvPr id="3" name="Rectangle 2"/>
          <p:cNvSpPr/>
          <p:nvPr/>
        </p:nvSpPr>
        <p:spPr>
          <a:xfrm>
            <a:off x="385664" y="2444371"/>
            <a:ext cx="6840760" cy="1938992"/>
          </a:xfrm>
          <a:prstGeom prst="rect">
            <a:avLst/>
          </a:prstGeom>
        </p:spPr>
        <p:txBody>
          <a:bodyPr wrap="square">
            <a:spAutoFit/>
          </a:bodyPr>
          <a:lstStyle/>
          <a:p>
            <a:r>
              <a:rPr lang="en-US" sz="4000" i="1">
                <a:solidFill>
                  <a:srgbClr val="FF0000"/>
                </a:solidFill>
                <a:latin typeface="Times New Roman"/>
                <a:ea typeface="Times New Roman"/>
                <a:cs typeface="Arial"/>
              </a:rPr>
              <a:t>Nhóm : meo meo meo...</a:t>
            </a:r>
          </a:p>
          <a:p>
            <a:r>
              <a:rPr lang="en-US" sz="4000" i="1">
                <a:solidFill>
                  <a:srgbClr val="FF0000"/>
                </a:solidFill>
                <a:latin typeface="Times New Roman"/>
                <a:ea typeface="Times New Roman"/>
                <a:cs typeface="Arial"/>
              </a:rPr>
              <a:t>Nhóm 2: gâu gâu gâu...</a:t>
            </a:r>
          </a:p>
          <a:p>
            <a:r>
              <a:rPr lang="en-US" sz="4000" i="1">
                <a:solidFill>
                  <a:srgbClr val="FF0000"/>
                </a:solidFill>
                <a:latin typeface="Times New Roman"/>
                <a:ea typeface="Times New Roman"/>
                <a:cs typeface="Arial"/>
              </a:rPr>
              <a:t>Nhóm 3: be be be...</a:t>
            </a:r>
            <a:endParaRPr lang="en-US" sz="4000" i="1">
              <a:solidFill>
                <a:srgbClr val="FF0000"/>
              </a:solidFill>
            </a:endParaRPr>
          </a:p>
        </p:txBody>
      </p:sp>
    </p:spTree>
    <p:extLst>
      <p:ext uri="{BB962C8B-B14F-4D97-AF65-F5344CB8AC3E}">
        <p14:creationId xmlns:p14="http://schemas.microsoft.com/office/powerpoint/2010/main" val="216951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72830" y="820503"/>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28</a:t>
            </a:r>
            <a:endParaRPr lang="en-US" sz="4000" dirty="0">
              <a:solidFill>
                <a:srgbClr val="FF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2" y="-126386"/>
            <a:ext cx="826192" cy="826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0836" y="3645024"/>
            <a:ext cx="301199" cy="241474"/>
          </a:xfrm>
          <a:prstGeom prst="rect">
            <a:avLst/>
          </a:prstGeom>
        </p:spPr>
      </p:pic>
      <p:sp>
        <p:nvSpPr>
          <p:cNvPr id="6" name="TextBox 5"/>
          <p:cNvSpPr txBox="1"/>
          <p:nvPr/>
        </p:nvSpPr>
        <p:spPr>
          <a:xfrm>
            <a:off x="1870523" y="-43527"/>
            <a:ext cx="7354131" cy="2926895"/>
          </a:xfrm>
          <a:prstGeom prst="rect">
            <a:avLst/>
          </a:prstGeom>
          <a:noFill/>
        </p:spPr>
        <p:txBody>
          <a:bodyPr wrap="square" rtlCol="0">
            <a:prstTxWarp prst="textArchUpPour">
              <a:avLst/>
            </a:prstTxWarp>
            <a:spAutoFit/>
          </a:bodyPr>
          <a:lstStyle/>
          <a:p>
            <a:r>
              <a:rPr lang="en-US" sz="3600" b="1">
                <a:solidFill>
                  <a:srgbClr val="002060"/>
                </a:solidFill>
                <a:latin typeface="Times New Roman" panose="02020603050405020304" pitchFamily="18" charset="0"/>
                <a:cs typeface="Times New Roman" panose="02020603050405020304" pitchFamily="18" charset="0"/>
              </a:rPr>
              <a:t>ÂM NHẠC LỚP 2</a:t>
            </a:r>
          </a:p>
        </p:txBody>
      </p:sp>
      <p:sp>
        <p:nvSpPr>
          <p:cNvPr id="8" name="Rectangle 7"/>
          <p:cNvSpPr/>
          <p:nvPr/>
        </p:nvSpPr>
        <p:spPr>
          <a:xfrm>
            <a:off x="3707904" y="2136469"/>
            <a:ext cx="6192688" cy="579967"/>
          </a:xfrm>
          <a:prstGeom prst="rect">
            <a:avLst/>
          </a:prstGeom>
        </p:spPr>
        <p:txBody>
          <a:bodyPr wrap="square">
            <a:spAutoFit/>
          </a:bodyPr>
          <a:lstStyle/>
          <a:p>
            <a:pPr>
              <a:lnSpc>
                <a:spcPct val="150000"/>
              </a:lnSpc>
              <a:tabLst>
                <a:tab pos="901700" algn="l"/>
              </a:tabLst>
            </a:pPr>
            <a:r>
              <a:rPr lang="en-US" dirty="0">
                <a:latin typeface="Times New Roman"/>
                <a:ea typeface="Times New Roman"/>
              </a:rPr>
              <a:t> </a:t>
            </a:r>
            <a:r>
              <a:rPr lang="en-US" sz="2400" b="1" dirty="0">
                <a:solidFill>
                  <a:srgbClr val="FC190F"/>
                </a:solidFill>
                <a:latin typeface="Times New Roman"/>
                <a:ea typeface="Arial"/>
              </a:rPr>
              <a:t>ĐỌC NHẠC BÀI HÁT SỐ 4</a:t>
            </a:r>
            <a:endParaRPr lang="en-US" sz="2400" dirty="0">
              <a:effectLst/>
              <a:latin typeface="Times New Roman"/>
              <a:ea typeface="Calibri"/>
            </a:endParaRPr>
          </a:p>
        </p:txBody>
      </p:sp>
      <p:sp>
        <p:nvSpPr>
          <p:cNvPr id="13" name="Rectangle 12"/>
          <p:cNvSpPr/>
          <p:nvPr/>
        </p:nvSpPr>
        <p:spPr>
          <a:xfrm>
            <a:off x="3332541" y="1522725"/>
            <a:ext cx="5257914" cy="579967"/>
          </a:xfrm>
          <a:prstGeom prst="rect">
            <a:avLst/>
          </a:prstGeom>
        </p:spPr>
        <p:txBody>
          <a:bodyPr wrap="none">
            <a:spAutoFit/>
          </a:bodyPr>
          <a:lstStyle/>
          <a:p>
            <a:pPr lvl="0">
              <a:lnSpc>
                <a:spcPct val="150000"/>
              </a:lnSpc>
              <a:tabLst>
                <a:tab pos="901700" algn="l"/>
              </a:tabLst>
            </a:pPr>
            <a:r>
              <a:rPr lang="fr-FR" sz="2400" b="1" dirty="0">
                <a:solidFill>
                  <a:srgbClr val="FC190F"/>
                </a:solidFill>
                <a:latin typeface="Times New Roman"/>
                <a:ea typeface="Arial"/>
              </a:rPr>
              <a:t>ÔN BÀI HÁT: TRANG TRẠI VUI VẺ</a:t>
            </a:r>
            <a:endParaRPr lang="en-US" sz="2400" dirty="0">
              <a:solidFill>
                <a:prstClr val="black"/>
              </a:solidFill>
              <a:latin typeface="Times New Roman"/>
              <a:ea typeface="Calibri"/>
            </a:endParaRPr>
          </a:p>
        </p:txBody>
      </p:sp>
    </p:spTree>
    <p:extLst>
      <p:ext uri="{BB962C8B-B14F-4D97-AF65-F5344CB8AC3E}">
        <p14:creationId xmlns:p14="http://schemas.microsoft.com/office/powerpoint/2010/main" val="153226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259632" y="116632"/>
            <a:ext cx="6672742" cy="539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9" descr="C:\Users\Administrator\Downloads\kisspng-chicken-rooster-cartoon-illustration-vector-cartoon-chicken-5a895e93b11623.70704015151895208372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348" y="1556792"/>
            <a:ext cx="1494933" cy="219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0" descr="C:\Users\Administrator\Downloads\kisspng-the-ugly-duckling-cygnini-stroke-child-illustratio-ugly-duckling-white-swan-5a8fafbfc022f1.47217942151936607978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9" y="1375506"/>
            <a:ext cx="1799167" cy="248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9AB7BE5D-7AFA-43C6-B608-7C1A3C993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9" y="5289207"/>
            <a:ext cx="9144000" cy="162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NGHE MAU TRAG TRAI VV THEO SAH - Part 1 lan.mp3">
            <a:hlinkClick r:id="" action="ppaction://media"/>
            <a:extLst>
              <a:ext uri="{FF2B5EF4-FFF2-40B4-BE49-F238E27FC236}">
                <a16:creationId xmlns:a16="http://schemas.microsoft.com/office/drawing/2014/main" id="{A7AB1872-BB28-4512-9BCB-7ABDD7D2B29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7489" y="54169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99593" y="649789"/>
            <a:ext cx="7272808" cy="56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9" descr="C:\Users\Administrator\Downloads\kisspng-chicken-rooster-cartoon-illustration-vector-cartoon-chicken-5a895e93b11623.70704015151895208372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075" y="4385572"/>
            <a:ext cx="1606645" cy="234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0" descr="C:\Users\Administrator\Downloads\kisspng-the-ugly-duckling-cygnini-stroke-child-illustratio-ugly-duckling-white-swan-5a8fafbfc022f1.47217942151936607978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4" y="4312709"/>
            <a:ext cx="1575852" cy="25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C:\Users\Administrator\Downloads\—Pngtree—boy boy bag school bag_3929599.png"/>
          <p:cNvPicPr>
            <a:picLocks noChangeAspect="1" noChangeArrowheads="1"/>
          </p:cNvPicPr>
          <p:nvPr/>
        </p:nvPicPr>
        <p:blipFill>
          <a:blip r:embed="rId7" cstate="print">
            <a:extLst>
              <a:ext uri="{28A0092B-C50C-407E-A947-70E740481C1C}">
                <a14:useLocalDpi xmlns:a14="http://schemas.microsoft.com/office/drawing/2010/main" val="0"/>
              </a:ext>
            </a:extLst>
          </a:blip>
          <a:srcRect l="24252" t="17931" r="42184" b="18851"/>
          <a:stretch>
            <a:fillRect/>
          </a:stretch>
        </p:blipFill>
        <p:spPr bwMode="auto">
          <a:xfrm>
            <a:off x="28085" y="208673"/>
            <a:ext cx="1311288" cy="206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730" y="2668290"/>
            <a:ext cx="388938"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1339" y="2673785"/>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4503" y="2683470"/>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1859" y="2650189"/>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1006" y="2683470"/>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5283" y="2608792"/>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078" y="2646179"/>
            <a:ext cx="390261" cy="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1339" y="2685364"/>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3846" y="3963459"/>
            <a:ext cx="388938"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617" y="3996532"/>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8761" y="3996532"/>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063" y="3963459"/>
            <a:ext cx="390261" cy="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625" y="3944938"/>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794" y="3964786"/>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0166" y="3988750"/>
            <a:ext cx="388938"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7907" y="3922102"/>
            <a:ext cx="388938"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4045" y="4945062"/>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2019" y="4937710"/>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605" y="4945063"/>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3480" y="4929188"/>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6847" y="4937710"/>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3594" y="4945063"/>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5157" y="4956070"/>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5417" y="4939546"/>
            <a:ext cx="390261"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9862" y="5935928"/>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655" y="5901532"/>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4553" y="5935928"/>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219" y="5935928"/>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157" y="5901532"/>
            <a:ext cx="388938"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4596" y="5907646"/>
            <a:ext cx="390260" cy="3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7647" y="5841763"/>
            <a:ext cx="390260" cy="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D:\GIÁO ÁN 1 2020-2021\HÌNH SOẠN GIÁO ÁN\BỘ GÕ CƠ THỂ\Picture5 - Copy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9104" y="5844879"/>
            <a:ext cx="390261" cy="36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CF7BAA2-3822-478D-929E-FA9564EDA53A}"/>
              </a:ext>
            </a:extLst>
          </p:cNvPr>
          <p:cNvSpPr txBox="1"/>
          <p:nvPr/>
        </p:nvSpPr>
        <p:spPr>
          <a:xfrm>
            <a:off x="1619672" y="188124"/>
            <a:ext cx="6264696"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HÁT KẾT HỢP GÕ ĐỆM THEO PHÁCH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1" name="NGHE MAU TRAG TRAI VV THEO SAH - Part 1 lan.mp3">
            <a:hlinkClick r:id="" action="ppaction://media"/>
            <a:extLst>
              <a:ext uri="{FF2B5EF4-FFF2-40B4-BE49-F238E27FC236}">
                <a16:creationId xmlns:a16="http://schemas.microsoft.com/office/drawing/2014/main" id="{FD0A9977-D681-4595-BD95-DE64DEAC41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69353" y="205869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24" fill="hold"/>
                                        <p:tgtEl>
                                          <p:spTgt spid="41"/>
                                        </p:tgtEl>
                                      </p:cBhvr>
                                    </p:cmd>
                                  </p:childTnLst>
                                </p:cTn>
                              </p:par>
                            </p:childTnLst>
                          </p:cTn>
                        </p:par>
                      </p:childTnLst>
                    </p:cTn>
                  </p:par>
                </p:childTnLst>
              </p:cTn>
              <p:nextCondLst>
                <p:cond evt="onClick" delay="0">
                  <p:tgtEl>
                    <p:spTgt spid="41"/>
                  </p:tgtEl>
                </p:cond>
              </p:nextCondLst>
            </p:seq>
            <p:audio>
              <p:cMediaNode vol="80000">
                <p:cTn id="7"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211792" y="608542"/>
            <a:ext cx="6437313" cy="552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11" descr="C:\Users\Administrator\Downloads\—Pngtree—boy boy bag school bag_3929599.png"/>
          <p:cNvPicPr>
            <a:picLocks noChangeAspect="1" noChangeArrowheads="1"/>
          </p:cNvPicPr>
          <p:nvPr/>
        </p:nvPicPr>
        <p:blipFill>
          <a:blip r:embed="rId5" cstate="print">
            <a:extLst>
              <a:ext uri="{28A0092B-C50C-407E-A947-70E740481C1C}">
                <a14:useLocalDpi xmlns:a14="http://schemas.microsoft.com/office/drawing/2010/main" val="0"/>
              </a:ext>
            </a:extLst>
          </a:blip>
          <a:srcRect l="24252" t="17931" r="42184" b="18851"/>
          <a:stretch>
            <a:fillRect/>
          </a:stretch>
        </p:blipFill>
        <p:spPr bwMode="auto">
          <a:xfrm>
            <a:off x="-75407" y="576792"/>
            <a:ext cx="1387740" cy="261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descr="C:\Users\Administrator\Downloads\kisspng-the-ugly-duckling-cygnini-stroke-child-illustratio-ugly-duckling-white-swan-5a8fafbfc022f1.47217942151936607978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1" y="4509120"/>
            <a:ext cx="1644386" cy="227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344" y="2641865"/>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907" y="2641865"/>
            <a:ext cx="449792"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866" y="2641865"/>
            <a:ext cx="451114"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9219" y="2641865"/>
            <a:ext cx="449792"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2021" y="2641865"/>
            <a:ext cx="451115"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4303" y="3968750"/>
            <a:ext cx="451114"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1563" y="3968750"/>
            <a:ext cx="451115"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687" y="3968750"/>
            <a:ext cx="449792"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1428" y="3968750"/>
            <a:ext cx="451114"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386" y="2641865"/>
            <a:ext cx="396875"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2354" y="2615407"/>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7146" y="2653771"/>
            <a:ext cx="398198" cy="3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9803" y="3968750"/>
            <a:ext cx="398198"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2979" y="3968750"/>
            <a:ext cx="396875"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1886" y="3968750"/>
            <a:ext cx="398198"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0365" y="3968750"/>
            <a:ext cx="396875"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2178" y="4950355"/>
            <a:ext cx="396875" cy="3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4417" y="4950354"/>
            <a:ext cx="451115"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136" y="4950354"/>
            <a:ext cx="451114"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5646" y="4950354"/>
            <a:ext cx="449792"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8667" y="4950354"/>
            <a:ext cx="451115"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084" y="4959615"/>
            <a:ext cx="398198"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4844" y="4933157"/>
            <a:ext cx="396875" cy="3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5115" y="4962261"/>
            <a:ext cx="396875"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4104" y="5885657"/>
            <a:ext cx="449792"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8678" y="5885657"/>
            <a:ext cx="451114" cy="3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979" y="5883011"/>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803" y="5912115"/>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8375" y="5871104"/>
            <a:ext cx="449792"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4" descr="D:\GIÁO ÁN 1 2020-2021\HÌNH SOẠN GIÁO ÁN\BỘ GÕ CƠ THỂ\Picture5 - Copy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324" y="5871104"/>
            <a:ext cx="451114" cy="39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5853907"/>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 descr="D:\GIÁO ÁN 1 2020-2021\HÌNH SOẠN GIÁO ÁN\BỘ GÕ CƠ THỂ\Picture5 - Copy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7449" y="5883011"/>
            <a:ext cx="398198"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56EC1B-0883-4779-8950-6C07FEA2514C}"/>
              </a:ext>
            </a:extLst>
          </p:cNvPr>
          <p:cNvSpPr txBox="1"/>
          <p:nvPr/>
        </p:nvSpPr>
        <p:spPr>
          <a:xfrm>
            <a:off x="1475656" y="188640"/>
            <a:ext cx="5407480" cy="461665"/>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HÁT KẾT HỢP VẬN ĐỘNG CƠ THỂ</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8" name="Picture 9" descr="C:\Users\Administrator\Downloads\kisspng-chicken-rooster-cartoon-illustration-vector-cartoon-chicken-5a895e93b11623.7070401515189520837254.png">
            <a:extLst>
              <a:ext uri="{FF2B5EF4-FFF2-40B4-BE49-F238E27FC236}">
                <a16:creationId xmlns:a16="http://schemas.microsoft.com/office/drawing/2014/main" id="{2C40B402-54D7-4D1D-968B-E9F24E08E8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244077" y="4005064"/>
            <a:ext cx="1806442" cy="28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NGHE MAU TRAG TRAI VV THEO SAH - Part 1 lan.mp3">
            <a:hlinkClick r:id="" action="ppaction://media"/>
            <a:extLst>
              <a:ext uri="{FF2B5EF4-FFF2-40B4-BE49-F238E27FC236}">
                <a16:creationId xmlns:a16="http://schemas.microsoft.com/office/drawing/2014/main" id="{2FD4FEF0-D53C-4F4A-B721-8FF72CC975F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1734" y="298770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24" fill="hold"/>
                                        <p:tgtEl>
                                          <p:spTgt spid="39"/>
                                        </p:tgtEl>
                                      </p:cBhvr>
                                    </p:cmd>
                                  </p:childTnLst>
                                </p:cTn>
                              </p:par>
                            </p:childTnLst>
                          </p:cTn>
                        </p:par>
                      </p:childTnLst>
                    </p:cTn>
                  </p:par>
                </p:childTnLst>
              </p:cTn>
              <p:nextCondLst>
                <p:cond evt="onClick" delay="0">
                  <p:tgtEl>
                    <p:spTgt spid="39"/>
                  </p:tgtEl>
                </p:cond>
              </p:nextCondLst>
            </p:seq>
            <p:audio>
              <p:cMediaNode vol="80000">
                <p:cTn id="7" fill="hold" display="0">
                  <p:stCondLst>
                    <p:cond delay="indefinite"/>
                  </p:stCondLst>
                  <p:endCondLst>
                    <p:cond evt="onStopAudio" delay="0">
                      <p:tgtEl>
                        <p:sldTgt/>
                      </p:tgtEl>
                    </p:cond>
                  </p:endCondLst>
                </p:cTn>
                <p:tgtEl>
                  <p:spTgt spid="3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1"/>
          <p:cNvPicPr>
            <a:picLocks noChangeAspect="1" noChangeArrowheads="1"/>
          </p:cNvPicPr>
          <p:nvPr/>
        </p:nvPicPr>
        <p:blipFill>
          <a:blip r:embed="rId4">
            <a:grayscl/>
            <a:extLst>
              <a:ext uri="{28A0092B-C50C-407E-A947-70E740481C1C}">
                <a14:useLocalDpi xmlns:a14="http://schemas.microsoft.com/office/drawing/2010/main" val="0"/>
              </a:ext>
            </a:extLst>
          </a:blip>
          <a:srcRect t="3569"/>
          <a:stretch>
            <a:fillRect/>
          </a:stretch>
        </p:blipFill>
        <p:spPr bwMode="auto">
          <a:xfrm>
            <a:off x="1239574" y="639239"/>
            <a:ext cx="6453188" cy="574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11" descr="C:\Users\Administrator\Downloads\—Pngtree—boy boy bag school bag_3929599.png"/>
          <p:cNvPicPr>
            <a:picLocks noChangeAspect="1" noChangeArrowheads="1"/>
          </p:cNvPicPr>
          <p:nvPr/>
        </p:nvPicPr>
        <p:blipFill>
          <a:blip r:embed="rId5" cstate="print">
            <a:extLst>
              <a:ext uri="{28A0092B-C50C-407E-A947-70E740481C1C}">
                <a14:useLocalDpi xmlns:a14="http://schemas.microsoft.com/office/drawing/2010/main" val="0"/>
              </a:ext>
            </a:extLst>
          </a:blip>
          <a:srcRect l="24252" t="17931" r="42184" b="18851"/>
          <a:stretch>
            <a:fillRect/>
          </a:stretch>
        </p:blipFill>
        <p:spPr bwMode="auto">
          <a:xfrm>
            <a:off x="71438" y="608542"/>
            <a:ext cx="1379803" cy="259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3075" y="5175593"/>
            <a:ext cx="350573" cy="48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9178" y="2640271"/>
            <a:ext cx="21828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278" y="2635090"/>
            <a:ext cx="351896" cy="48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3073" y="6269117"/>
            <a:ext cx="219604" cy="4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969" y="6261882"/>
            <a:ext cx="350573" cy="48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9039" y="4052061"/>
            <a:ext cx="21828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0913" y="2607468"/>
            <a:ext cx="351896" cy="482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0896" y="5133428"/>
            <a:ext cx="218282" cy="4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0" descr="C:\Users\Administrator\Downloads\kisspng-the-ugly-duckling-cygnini-stroke-child-illustratio-ugly-duckling-white-swan-5a8fafbfc022f1.47217942151936607978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6861" y="4250532"/>
            <a:ext cx="1992313" cy="265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Users\Administrator\Downloads\kisspng-chicken-rooster-cartoon-illustration-vector-cartoon-chicken-5a895e93b11623.7070401515189520837254.png">
            <a:extLst>
              <a:ext uri="{FF2B5EF4-FFF2-40B4-BE49-F238E27FC236}">
                <a16:creationId xmlns:a16="http://schemas.microsoft.com/office/drawing/2014/main" id="{79D2F2DE-235D-429C-8B67-E08A263A32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44077" y="4005064"/>
            <a:ext cx="1806442" cy="28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6FC459-C4F1-43AF-A5B4-8F80119F3433}"/>
              </a:ext>
            </a:extLst>
          </p:cNvPr>
          <p:cNvSpPr txBox="1"/>
          <p:nvPr/>
        </p:nvSpPr>
        <p:spPr>
          <a:xfrm>
            <a:off x="1043608" y="260648"/>
            <a:ext cx="3528393"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HÁT NỐI TIẾP HÒA GIỌNG</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5" name="NGHE MAU TRAG TRAI VV THEO SAH - Part 1 lan.mp3">
            <a:hlinkClick r:id="" action="ppaction://media"/>
            <a:extLst>
              <a:ext uri="{FF2B5EF4-FFF2-40B4-BE49-F238E27FC236}">
                <a16:creationId xmlns:a16="http://schemas.microsoft.com/office/drawing/2014/main" id="{F44DB7A3-CF16-4B60-920D-111259F8741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376372" y="3040327"/>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24"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553</Words>
  <Application>Microsoft Office PowerPoint</Application>
  <PresentationFormat>On-screen Show (4:3)</PresentationFormat>
  <Paragraphs>50</Paragraphs>
  <Slides>23</Slides>
  <Notes>0</Notes>
  <HiddenSlides>0</HiddenSlides>
  <MMClips>16</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Cambria</vt:lpstr>
      <vt:lpstr>Times New Roman</vt:lpstr>
      <vt:lpstr>Office Theme</vt:lpstr>
      <vt:lpstr>1_Office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90</cp:revision>
  <dcterms:created xsi:type="dcterms:W3CDTF">2021-06-23T07:33:39Z</dcterms:created>
  <dcterms:modified xsi:type="dcterms:W3CDTF">2022-03-29T02:43:18Z</dcterms:modified>
</cp:coreProperties>
</file>