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31"/>
  </p:notesMasterIdLst>
  <p:sldIdLst>
    <p:sldId id="281" r:id="rId5"/>
    <p:sldId id="527" r:id="rId6"/>
    <p:sldId id="534" r:id="rId7"/>
    <p:sldId id="546" r:id="rId8"/>
    <p:sldId id="548" r:id="rId9"/>
    <p:sldId id="547" r:id="rId10"/>
    <p:sldId id="550" r:id="rId11"/>
    <p:sldId id="551" r:id="rId12"/>
    <p:sldId id="552" r:id="rId13"/>
    <p:sldId id="553" r:id="rId14"/>
    <p:sldId id="554" r:id="rId15"/>
    <p:sldId id="555" r:id="rId16"/>
    <p:sldId id="556" r:id="rId17"/>
    <p:sldId id="557" r:id="rId18"/>
    <p:sldId id="558" r:id="rId19"/>
    <p:sldId id="559" r:id="rId20"/>
    <p:sldId id="560" r:id="rId21"/>
    <p:sldId id="561" r:id="rId22"/>
    <p:sldId id="562" r:id="rId23"/>
    <p:sldId id="568" r:id="rId24"/>
    <p:sldId id="570" r:id="rId25"/>
    <p:sldId id="573" r:id="rId26"/>
    <p:sldId id="574" r:id="rId27"/>
    <p:sldId id="572" r:id="rId28"/>
    <p:sldId id="290" r:id="rId29"/>
    <p:sldId id="291"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474" autoAdjust="0"/>
  </p:normalViewPr>
  <p:slideViewPr>
    <p:cSldViewPr snapToGrid="0">
      <p:cViewPr varScale="1">
        <p:scale>
          <a:sx n="60" d="100"/>
          <a:sy n="60" d="100"/>
        </p:scale>
        <p:origin x="90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320EED3-77AF-4004-9F7C-43998D1A1893}">
      <dgm:prSet custT="1"/>
      <dgm:spPr>
        <a:solidFill>
          <a:schemeClr val="accent6">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1:Trường </a:t>
          </a:r>
          <a:r>
            <a:rPr lang="en-US" sz="2400" b="1" dirty="0" err="1">
              <a:solidFill>
                <a:srgbClr val="000066"/>
              </a:solidFill>
              <a:latin typeface="Times New Roman" pitchFamily="18" charset="0"/>
              <a:cs typeface="Times New Roman" pitchFamily="18" charset="0"/>
            </a:rPr>
            <a:t>làng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rợp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bóng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mát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lành</a:t>
          </a:r>
          <a:r>
            <a:rPr lang="en-US" sz="2400" b="1" dirty="0">
              <a:solidFill>
                <a:srgbClr val="000066"/>
              </a:solidFill>
              <a:latin typeface="Times New Roman" pitchFamily="18" charset="0"/>
              <a:cs typeface="Times New Roman" pitchFamily="18" charset="0"/>
            </a:rPr>
            <a:t>.</a:t>
          </a:r>
          <a:endParaRPr lang="en-US" sz="2400" dirty="0">
            <a:solidFill>
              <a:srgbClr val="000066"/>
            </a:solidFill>
            <a:latin typeface="Times New Roman" pitchFamily="18" charset="0"/>
            <a:cs typeface="Times New Roman" pitchFamily="18" charset="0"/>
          </a:endParaRPr>
        </a:p>
      </dgm:t>
    </dgm:pt>
    <dgm:pt modelId="{8F09986B-30AD-4604-9495-03015C9EA061}" type="parTrans" cxnId="{75DC973A-D175-459A-9402-5F7E866E1997}">
      <dgm:prSet/>
      <dgm:spPr/>
      <dgm:t>
        <a:bodyPr/>
        <a:lstStyle/>
        <a:p>
          <a:endParaRPr lang="en-US">
            <a:latin typeface="Times New Roman" pitchFamily="18" charset="0"/>
            <a:cs typeface="Times New Roman" pitchFamily="18" charset="0"/>
          </a:endParaRPr>
        </a:p>
      </dgm:t>
    </dgm:pt>
    <dgm:pt modelId="{91903131-8E23-439A-8E40-06A2A897BCA4}" type="sibTrans" cxnId="{75DC973A-D175-459A-9402-5F7E866E1997}">
      <dgm:prSet/>
      <dgm:spPr/>
      <dgm:t>
        <a:bodyPr/>
        <a:lstStyle/>
        <a:p>
          <a:endParaRPr lang="en-US">
            <a:latin typeface="Times New Roman" pitchFamily="18" charset="0"/>
            <a:cs typeface="Times New Roman" pitchFamily="18" charset="0"/>
          </a:endParaRPr>
        </a:p>
      </dgm:t>
    </dgm:pt>
    <dgm:pt modelId="{CC506B8B-2C94-4E44-A7E8-8D03245F2AAA}">
      <dgm:prSet custT="1"/>
      <dgm:spPr>
        <a:solidFill>
          <a:schemeClr val="accent4">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2: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cầu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lối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về</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qua </a:t>
          </a:r>
          <a:r>
            <a:rPr lang="en-US" sz="2400" b="1" dirty="0" err="1">
              <a:solidFill>
                <a:srgbClr val="000066"/>
              </a:solidFill>
              <a:latin typeface="Times New Roman" pitchFamily="18" charset="0"/>
              <a:cs typeface="Times New Roman" pitchFamily="18" charset="0"/>
            </a:rPr>
            <a:t>rẫy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thấy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vui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êm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đềm</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DD9BA4B-7AC1-4F0F-9FA1-C17B4053BCF2}" type="parTrans" cxnId="{ECB55E5A-495D-4EA2-B13E-A1A86F56B64C}">
      <dgm:prSet/>
      <dgm:spPr/>
      <dgm:t>
        <a:bodyPr/>
        <a:lstStyle/>
        <a:p>
          <a:endParaRPr lang="en-US">
            <a:latin typeface="Times New Roman" pitchFamily="18" charset="0"/>
            <a:cs typeface="Times New Roman" pitchFamily="18" charset="0"/>
          </a:endParaRPr>
        </a:p>
      </dgm:t>
    </dgm:pt>
    <dgm:pt modelId="{FC11D717-59B3-4C49-AB94-0F579C88C69E}" type="sibTrans" cxnId="{ECB55E5A-495D-4EA2-B13E-A1A86F56B64C}">
      <dgm:prSet/>
      <dgm:spPr/>
      <dgm:t>
        <a:bodyPr/>
        <a:lstStyle/>
        <a:p>
          <a:endParaRPr lang="en-US">
            <a:latin typeface="Times New Roman" pitchFamily="18" charset="0"/>
            <a:cs typeface="Times New Roman" pitchFamily="18" charset="0"/>
          </a:endParaRPr>
        </a:p>
      </dgm:t>
    </dgm:pt>
    <dgm:pt modelId="{12DAD0AE-100B-4E3D-B53C-6A46A8CF44F8}">
      <dgm:prSet custT="1"/>
      <dgm:spPr>
        <a:solidFill>
          <a:schemeClr val="bg2"/>
        </a:solidFill>
      </dgm:spPr>
      <dgm:t>
        <a:bodyPr/>
        <a:lstStyle/>
        <a:p>
          <a:pPr algn="l" rtl="0"/>
          <a:r>
            <a:rPr lang="en-US" sz="2400" b="1" dirty="0">
              <a:solidFill>
                <a:srgbClr val="000066"/>
              </a:solidFill>
              <a:latin typeface="Times New Roman" pitchFamily="18" charset="0"/>
              <a:cs typeface="Times New Roman" pitchFamily="18" charset="0"/>
            </a:rPr>
            <a:t>CÂU 3; </a:t>
          </a:r>
          <a:r>
            <a:rPr lang="en-US" sz="2400" b="1" dirty="0" err="1">
              <a:solidFill>
                <a:srgbClr val="000066"/>
              </a:solidFill>
              <a:latin typeface="Times New Roman" pitchFamily="18" charset="0"/>
              <a:cs typeface="Times New Roman" pitchFamily="18" charset="0"/>
            </a:rPr>
            <a:t>Tình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liền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bao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đến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E5C2E1B-E5C7-4D74-9C07-2040FB1D85C4}" type="parTrans" cxnId="{175B4711-19CE-42AA-A707-959E09331A71}">
      <dgm:prSet/>
      <dgm:spPr/>
      <dgm:t>
        <a:bodyPr/>
        <a:lstStyle/>
        <a:p>
          <a:endParaRPr lang="en-US">
            <a:latin typeface="Times New Roman" pitchFamily="18" charset="0"/>
            <a:cs typeface="Times New Roman" pitchFamily="18" charset="0"/>
          </a:endParaRPr>
        </a:p>
      </dgm:t>
    </dgm:pt>
    <dgm:pt modelId="{E0781AED-0757-45C9-B507-97FCBD759ED0}" type="sibTrans" cxnId="{175B4711-19CE-42AA-A707-959E09331A71}">
      <dgm:prSet/>
      <dgm:spPr/>
      <dgm:t>
        <a:bodyPr/>
        <a:lstStyle/>
        <a:p>
          <a:endParaRPr lang="en-US">
            <a:latin typeface="Times New Roman" pitchFamily="18" charset="0"/>
            <a:cs typeface="Times New Roman" pitchFamily="18" charset="0"/>
          </a:endParaRPr>
        </a:p>
      </dgm:t>
    </dgm:pt>
    <dgm:pt modelId="{58EAF4A9-5ED8-4B96-8892-8E93A1788FD5}">
      <dgm:prSet custT="1"/>
      <dgm:spPr>
        <a:solidFill>
          <a:schemeClr val="accent5">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4: </a:t>
          </a:r>
          <a:r>
            <a:rPr lang="en-US" sz="2400" b="1" dirty="0" err="1">
              <a:solidFill>
                <a:srgbClr val="000066"/>
              </a:solidFill>
              <a:latin typeface="Times New Roman" pitchFamily="18" charset="0"/>
              <a:cs typeface="Times New Roman" pitchFamily="18" charset="0"/>
            </a:rPr>
            <a:t>Thầy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cô</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đã</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dạy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nước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đình</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A5EDA6CE-F03D-4448-94F0-0D1E0C9F7201}" type="parTrans" cxnId="{089A2F6B-8482-4538-B4FB-7F4CCC7AAF8F}">
      <dgm:prSet/>
      <dgm:spPr/>
      <dgm:t>
        <a:bodyPr/>
        <a:lstStyle/>
        <a:p>
          <a:endParaRPr lang="en-US">
            <a:latin typeface="Times New Roman" pitchFamily="18" charset="0"/>
            <a:cs typeface="Times New Roman" pitchFamily="18" charset="0"/>
          </a:endParaRPr>
        </a:p>
      </dgm:t>
    </dgm:pt>
    <dgm:pt modelId="{0CCCD278-E28C-4188-9B85-99A737E5FC9F}" type="sibTrans" cxnId="{089A2F6B-8482-4538-B4FB-7F4CCC7AAF8F}">
      <dgm:prSet/>
      <dgm:spPr/>
      <dgm:t>
        <a:bodyPr/>
        <a:lstStyle/>
        <a:p>
          <a:endParaRPr lang="en-US">
            <a:latin typeface="Times New Roman" pitchFamily="18" charset="0"/>
            <a:cs typeface="Times New Roman"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3" custScaleY="16773" custLinFactNeighborX="-51943" custLinFactNeighborY="-2656">
        <dgm:presLayoutVars>
          <dgm:chMax val="1"/>
          <dgm:bulletEnabled val="1"/>
        </dgm:presLayoutVars>
      </dgm:prSet>
      <dgm:spPr/>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313" custLinFactNeighborX="-56017" custLinFactNeighborY="3983">
        <dgm:presLayoutVars>
          <dgm:chMax val="1"/>
          <dgm:bulletEnabled val="1"/>
        </dgm:presLayoutVars>
      </dgm:prSet>
      <dgm:spPr/>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20895" custLinFactX="-26629" custLinFactNeighborX="-100000" custLinFactNeighborY="69045">
        <dgm:presLayoutVars>
          <dgm:chMax val="1"/>
          <dgm:bulletEnabled val="1"/>
        </dgm:presLayoutVars>
      </dgm:prSet>
      <dgm:spPr/>
    </dgm:pt>
  </dgm:ptLst>
  <dgm:cxnLst>
    <dgm:cxn modelId="{640CA30E-D238-4D99-AAB9-377B59BEB5C0}" type="presOf" srcId="{E320EED3-77AF-4004-9F7C-43998D1A1893}" destId="{6893E86C-83D1-4802-B268-DE468AFA5654}" srcOrd="0" destOrd="0" presId="urn:microsoft.com/office/officeart/2005/8/layout/vList5"/>
    <dgm:cxn modelId="{175B4711-19CE-42AA-A707-959E09331A71}" srcId="{C15C1FD7-0860-4948-B859-B0565D85DB67}" destId="{12DAD0AE-100B-4E3D-B53C-6A46A8CF44F8}" srcOrd="2" destOrd="0" parTransId="{9E5C2E1B-E5C7-4D74-9C07-2040FB1D85C4}" sibTransId="{E0781AED-0757-45C9-B507-97FCBD759ED0}"/>
    <dgm:cxn modelId="{61AD5C21-FAB5-4503-8133-A659108BBD19}" type="presOf" srcId="{12DAD0AE-100B-4E3D-B53C-6A46A8CF44F8}" destId="{51110361-1ABA-4C81-A98A-B75BE0A0CB7F}" srcOrd="0" destOrd="0" presId="urn:microsoft.com/office/officeart/2005/8/layout/vList5"/>
    <dgm:cxn modelId="{75DC973A-D175-459A-9402-5F7E866E1997}" srcId="{C15C1FD7-0860-4948-B859-B0565D85DB67}" destId="{E320EED3-77AF-4004-9F7C-43998D1A1893}" srcOrd="0" destOrd="0" parTransId="{8F09986B-30AD-4604-9495-03015C9EA061}" sibTransId="{91903131-8E23-439A-8E40-06A2A897BCA4}"/>
    <dgm:cxn modelId="{BE8D8C44-B7AA-4626-B703-D820921EBB77}" type="presOf" srcId="{C15C1FD7-0860-4948-B859-B0565D85DB67}" destId="{F51FEA58-C9DA-4B35-8524-417BDF259661}" srcOrd="0" destOrd="0" presId="urn:microsoft.com/office/officeart/2005/8/layout/vList5"/>
    <dgm:cxn modelId="{089A2F6B-8482-4538-B4FB-7F4CCC7AAF8F}" srcId="{C15C1FD7-0860-4948-B859-B0565D85DB67}" destId="{58EAF4A9-5ED8-4B96-8892-8E93A1788FD5}" srcOrd="3" destOrd="0" parTransId="{A5EDA6CE-F03D-4448-94F0-0D1E0C9F7201}" sibTransId="{0CCCD278-E28C-4188-9B85-99A737E5FC9F}"/>
    <dgm:cxn modelId="{819CD477-BF3C-4FC4-A735-373BC4B1016B}" type="presOf" srcId="{CC506B8B-2C94-4E44-A7E8-8D03245F2AAA}" destId="{DC68C4B8-BEC9-485B-8ACB-5597DF3576D2}" srcOrd="0" destOrd="0" presId="urn:microsoft.com/office/officeart/2005/8/layout/vList5"/>
    <dgm:cxn modelId="{ECB55E5A-495D-4EA2-B13E-A1A86F56B64C}" srcId="{C15C1FD7-0860-4948-B859-B0565D85DB67}" destId="{CC506B8B-2C94-4E44-A7E8-8D03245F2AAA}" srcOrd="1" destOrd="0" parTransId="{9DD9BA4B-7AC1-4F0F-9FA1-C17B4053BCF2}" sibTransId="{FC11D717-59B3-4C49-AB94-0F579C88C69E}"/>
    <dgm:cxn modelId="{552CEAF7-5E50-4E09-8273-7E7FB702E477}" type="presOf" srcId="{58EAF4A9-5ED8-4B96-8892-8E93A1788FD5}" destId="{A7FA2DCD-38E6-40C9-8ADB-DCCCEA0279C7}" srcOrd="0" destOrd="0" presId="urn:microsoft.com/office/officeart/2005/8/layout/vList5"/>
    <dgm:cxn modelId="{C1FE3A92-E87C-4387-BA87-87CE0C6ED272}" type="presParOf" srcId="{F51FEA58-C9DA-4B35-8524-417BDF259661}" destId="{8F7B921E-A736-4460-B66C-403B7124475F}" srcOrd="0" destOrd="0" presId="urn:microsoft.com/office/officeart/2005/8/layout/vList5"/>
    <dgm:cxn modelId="{DA46F468-D4F6-455B-9884-F943543D99F9}" type="presParOf" srcId="{8F7B921E-A736-4460-B66C-403B7124475F}" destId="{6893E86C-83D1-4802-B268-DE468AFA5654}" srcOrd="0" destOrd="0" presId="urn:microsoft.com/office/officeart/2005/8/layout/vList5"/>
    <dgm:cxn modelId="{E32918FA-3FE2-46EA-97E4-4057E6AB17D1}" type="presParOf" srcId="{F51FEA58-C9DA-4B35-8524-417BDF259661}" destId="{B2F9430A-839B-4A49-A311-69AA10E06D91}" srcOrd="1" destOrd="0" presId="urn:microsoft.com/office/officeart/2005/8/layout/vList5"/>
    <dgm:cxn modelId="{5E564ABF-3147-4A08-9988-4EAFE8D99EA0}" type="presParOf" srcId="{F51FEA58-C9DA-4B35-8524-417BDF259661}" destId="{F0A463F4-C116-4C9F-BA00-4A988C9136A6}" srcOrd="2" destOrd="0" presId="urn:microsoft.com/office/officeart/2005/8/layout/vList5"/>
    <dgm:cxn modelId="{7DEFBFF7-8DFA-430C-9832-95176324B948}" type="presParOf" srcId="{F0A463F4-C116-4C9F-BA00-4A988C9136A6}" destId="{DC68C4B8-BEC9-485B-8ACB-5597DF3576D2}" srcOrd="0" destOrd="0" presId="urn:microsoft.com/office/officeart/2005/8/layout/vList5"/>
    <dgm:cxn modelId="{95F3685F-B3E6-4E8F-9D7B-9BB0F1C51F99}" type="presParOf" srcId="{F51FEA58-C9DA-4B35-8524-417BDF259661}" destId="{7A2B88F9-AC58-4059-B38D-018EC5B54B88}" srcOrd="3" destOrd="0" presId="urn:microsoft.com/office/officeart/2005/8/layout/vList5"/>
    <dgm:cxn modelId="{ABBE5A89-3A17-4362-B215-593F7F549FA6}" type="presParOf" srcId="{F51FEA58-C9DA-4B35-8524-417BDF259661}" destId="{88F2B1B4-DCED-4D68-8525-F5C0471A343C}" srcOrd="4" destOrd="0" presId="urn:microsoft.com/office/officeart/2005/8/layout/vList5"/>
    <dgm:cxn modelId="{482985BE-AA0E-4047-B21F-5714ADD2AF3D}" type="presParOf" srcId="{88F2B1B4-DCED-4D68-8525-F5C0471A343C}" destId="{51110361-1ABA-4C81-A98A-B75BE0A0CB7F}" srcOrd="0" destOrd="0" presId="urn:microsoft.com/office/officeart/2005/8/layout/vList5"/>
    <dgm:cxn modelId="{498685A2-E6DC-4AAA-B3BC-E873D839DFF6}" type="presParOf" srcId="{F51FEA58-C9DA-4B35-8524-417BDF259661}" destId="{2562B7E1-2B48-48A7-9B88-F62B2BA5E498}" srcOrd="5" destOrd="0" presId="urn:microsoft.com/office/officeart/2005/8/layout/vList5"/>
    <dgm:cxn modelId="{6D1CCF64-29DA-4F65-9222-DC3F37A2E2EB}" type="presParOf" srcId="{F51FEA58-C9DA-4B35-8524-417BDF259661}" destId="{C32C6B97-87DE-42CB-AA1D-36F1329EAF75}" srcOrd="6" destOrd="0" presId="urn:microsoft.com/office/officeart/2005/8/layout/vList5"/>
    <dgm:cxn modelId="{DF84F12C-7A40-4EF0-A069-E06219ED114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9568F05-56E2-480F-9608-3DA517CCC05F}">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5: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chồi</a:t>
          </a:r>
          <a:r>
            <a:rPr lang="en-US" sz="2400" b="1" dirty="0">
              <a:solidFill>
                <a:srgbClr val="000066"/>
              </a:solidFill>
              <a:latin typeface="Times New Roman" pitchFamily="18" charset="0"/>
              <a:cs typeface="Times New Roman" pitchFamily="18" charset="0"/>
            </a:rPr>
            <a:t> non </a:t>
          </a:r>
          <a:r>
            <a:rPr lang="en-US" sz="2400" b="1" dirty="0" err="1">
              <a:solidFill>
                <a:srgbClr val="000066"/>
              </a:solidFill>
              <a:latin typeface="Times New Roman" pitchFamily="18" charset="0"/>
              <a:cs typeface="Times New Roman" pitchFamily="18" charset="0"/>
            </a:rPr>
            <a:t>vươn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thắm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vườn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mượt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mà</a:t>
          </a:r>
          <a:endParaRPr lang="en-US" sz="2400" dirty="0">
            <a:solidFill>
              <a:srgbClr val="000066"/>
            </a:solidFill>
            <a:latin typeface="Times New Roman" pitchFamily="18" charset="0"/>
            <a:cs typeface="Times New Roman" pitchFamily="18" charset="0"/>
          </a:endParaRPr>
        </a:p>
      </dgm:t>
    </dgm:pt>
    <dgm:pt modelId="{E3B8F68D-0FB4-408D-BFEE-C7BA3A35B4F8}" type="parTrans" cxnId="{D1481DB8-462D-4DF6-AA19-C01C62C3A67A}">
      <dgm:prSet/>
      <dgm:spPr/>
      <dgm:t>
        <a:bodyPr/>
        <a:lstStyle/>
        <a:p>
          <a:endParaRPr lang="en-US">
            <a:latin typeface="Times New Roman" pitchFamily="18" charset="0"/>
            <a:cs typeface="Times New Roman" pitchFamily="18" charset="0"/>
          </a:endParaRPr>
        </a:p>
      </dgm:t>
    </dgm:pt>
    <dgm:pt modelId="{AEF23ECF-94A2-4443-92D4-E6D60ED4A52A}" type="sibTrans" cxnId="{D1481DB8-462D-4DF6-AA19-C01C62C3A67A}">
      <dgm:prSet/>
      <dgm:spPr/>
      <dgm:t>
        <a:bodyPr/>
        <a:lstStyle/>
        <a:p>
          <a:endParaRPr lang="en-US">
            <a:latin typeface="Times New Roman" pitchFamily="18" charset="0"/>
            <a:cs typeface="Times New Roman" pitchFamily="18" charset="0"/>
          </a:endParaRPr>
        </a:p>
      </dgm:t>
    </dgm:pt>
    <dgm:pt modelId="{CFA1703E-1894-4E25-AECE-405F98CCE2BD}">
      <dgm:prSet custT="1"/>
      <dgm:spPr>
        <a:solidFill>
          <a:srgbClr val="00B0F0"/>
        </a:solidFill>
      </dgm:spPr>
      <dgm:t>
        <a:bodyPr/>
        <a:lstStyle/>
        <a:p>
          <a:pPr algn="l" rtl="0"/>
          <a:r>
            <a:rPr lang="en-US" sz="2400" b="1" dirty="0">
              <a:solidFill>
                <a:srgbClr val="000066"/>
              </a:solidFill>
              <a:latin typeface="Times New Roman" pitchFamily="18" charset="0"/>
              <a:cs typeface="Times New Roman" pitchFamily="18" charset="0"/>
            </a:rPr>
            <a:t>CÂU 6: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còn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nụ</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Bay </a:t>
          </a:r>
          <a:r>
            <a:rPr lang="en-US" sz="2400" b="1" dirty="0" err="1">
              <a:solidFill>
                <a:srgbClr val="000066"/>
              </a:solidFill>
              <a:latin typeface="Times New Roman" pitchFamily="18" charset="0"/>
              <a:cs typeface="Times New Roman" pitchFamily="18" charset="0"/>
            </a:rPr>
            <a:t>tỏa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khắp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02B6BC42-258B-4BEB-A66E-DECA4F0D850A}" type="parTrans" cxnId="{CBA6316C-0694-4DA9-8C43-8DD9E345EECE}">
      <dgm:prSet/>
      <dgm:spPr/>
      <dgm:t>
        <a:bodyPr/>
        <a:lstStyle/>
        <a:p>
          <a:endParaRPr lang="en-US">
            <a:latin typeface="Times New Roman" pitchFamily="18" charset="0"/>
            <a:cs typeface="Times New Roman" pitchFamily="18" charset="0"/>
          </a:endParaRPr>
        </a:p>
      </dgm:t>
    </dgm:pt>
    <dgm:pt modelId="{A1DC922E-6EAC-4F1A-956D-AB309DFC17F3}" type="sibTrans" cxnId="{CBA6316C-0694-4DA9-8C43-8DD9E345EECE}">
      <dgm:prSet/>
      <dgm:spPr/>
      <dgm:t>
        <a:bodyPr/>
        <a:lstStyle/>
        <a:p>
          <a:endParaRPr lang="en-US">
            <a:latin typeface="Times New Roman" pitchFamily="18" charset="0"/>
            <a:cs typeface="Times New Roman" pitchFamily="18" charset="0"/>
          </a:endParaRPr>
        </a:p>
      </dgm:t>
    </dgm:pt>
    <dgm:pt modelId="{D81E8E98-F0FA-4A8E-8204-A4BEF47669DF}">
      <dgm:prSet custT="1"/>
      <dgm:spPr>
        <a:solidFill>
          <a:schemeClr val="accent6">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7: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siêng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năng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mai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sau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thànhtài</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7FB27B7F-E998-4AA5-95C9-4D564BC08103}" type="parTrans" cxnId="{58B75C65-17E2-4C13-A9F5-DC15CF6227F1}">
      <dgm:prSet/>
      <dgm:spPr/>
      <dgm:t>
        <a:bodyPr/>
        <a:lstStyle/>
        <a:p>
          <a:endParaRPr lang="en-US">
            <a:latin typeface="Times New Roman" pitchFamily="18" charset="0"/>
            <a:cs typeface="Times New Roman" pitchFamily="18" charset="0"/>
          </a:endParaRPr>
        </a:p>
      </dgm:t>
    </dgm:pt>
    <dgm:pt modelId="{97CFC038-66B0-47B7-BDFF-CCAB492EFFF3}" type="sibTrans" cxnId="{58B75C65-17E2-4C13-A9F5-DC15CF6227F1}">
      <dgm:prSet/>
      <dgm:spPr/>
      <dgm:t>
        <a:bodyPr/>
        <a:lstStyle/>
        <a:p>
          <a:endParaRPr lang="en-US">
            <a:latin typeface="Times New Roman" pitchFamily="18" charset="0"/>
            <a:cs typeface="Times New Roman" pitchFamily="18" charset="0"/>
          </a:endParaRPr>
        </a:p>
      </dgm:t>
    </dgm:pt>
    <dgm:pt modelId="{5E3A3001-6E4E-4520-B1BB-645DFFB8724B}">
      <dgm:prSet custT="1"/>
      <dgm:spPr>
        <a:solidFill>
          <a:schemeClr val="accent4">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8:Dù </a:t>
          </a:r>
          <a:r>
            <a:rPr lang="en-US" sz="2400" b="1" dirty="0" err="1">
              <a:solidFill>
                <a:srgbClr val="000066"/>
              </a:solidFill>
              <a:latin typeface="Times New Roman" pitchFamily="18" charset="0"/>
              <a:cs typeface="Times New Roman" pitchFamily="18" charset="0"/>
            </a:rPr>
            <a:t>cuộc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thoi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hè</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nhớ</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trườngxưa</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613A5038-31A0-4EBF-85D5-E730CC39CAEC}" type="parTrans" cxnId="{E4827062-EB7E-440C-9F31-8E7DAA7C912D}">
      <dgm:prSet/>
      <dgm:spPr/>
      <dgm:t>
        <a:bodyPr/>
        <a:lstStyle/>
        <a:p>
          <a:endParaRPr lang="en-US">
            <a:latin typeface="Times New Roman" pitchFamily="18" charset="0"/>
            <a:cs typeface="Times New Roman" pitchFamily="18" charset="0"/>
          </a:endParaRPr>
        </a:p>
      </dgm:t>
    </dgm:pt>
    <dgm:pt modelId="{AAE21E6A-E4DE-4FFE-8F7D-F023B853C343}" type="sibTrans" cxnId="{E4827062-EB7E-440C-9F31-8E7DAA7C912D}">
      <dgm:prSet/>
      <dgm:spPr/>
      <dgm:t>
        <a:bodyPr/>
        <a:lstStyle/>
        <a:p>
          <a:endParaRPr lang="en-US">
            <a:latin typeface="Times New Roman" pitchFamily="18" charset="0"/>
            <a:cs typeface="Times New Roman"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7091" custLinFactNeighborX="-8278" custLinFactNeighborY="609">
        <dgm:presLayoutVars>
          <dgm:chMax val="1"/>
          <dgm:bulletEnabled val="1"/>
        </dgm:presLayoutVars>
      </dgm:prSet>
      <dgm:spPr/>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55887" custScaleY="35398" custLinFactNeighborX="-8504" custLinFactNeighborY="609">
        <dgm:presLayoutVars>
          <dgm:chMax val="1"/>
          <dgm:bulletEnabled val="1"/>
        </dgm:presLayoutVars>
      </dgm:prSet>
      <dgm:spPr/>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7709" custLinFactNeighborX="-12757" custLinFactNeighborY="1218">
        <dgm:presLayoutVars>
          <dgm:chMax val="1"/>
          <dgm:bulletEnabled val="1"/>
        </dgm:presLayoutVars>
      </dgm:prSet>
      <dgm:spPr/>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7577" custScaleY="29700" custLinFactNeighborX="-8584" custLinFactNeighborY="-1740">
        <dgm:presLayoutVars>
          <dgm:chMax val="1"/>
          <dgm:bulletEnabled val="1"/>
        </dgm:presLayoutVars>
      </dgm:prSet>
      <dgm:spPr/>
    </dgm:pt>
  </dgm:ptLst>
  <dgm:cxnLst>
    <dgm:cxn modelId="{B01F8A01-A7C9-46B2-A3DA-A4C04AE1CAFB}" type="presOf" srcId="{CFA1703E-1894-4E25-AECE-405F98CCE2BD}" destId="{55DB3043-4A91-4FB8-BEAD-4D78E9899B75}" srcOrd="0" destOrd="0" presId="urn:microsoft.com/office/officeart/2005/8/layout/vList5"/>
    <dgm:cxn modelId="{1A2E162F-0A5D-4707-9624-51C6E7D9D846}" type="presOf" srcId="{5E3A3001-6E4E-4520-B1BB-645DFFB8724B}" destId="{B8593FEC-00A2-433D-A8AA-8DDBAE3C63BC}" srcOrd="0" destOrd="0" presId="urn:microsoft.com/office/officeart/2005/8/layout/vList5"/>
    <dgm:cxn modelId="{6D6FD13F-FE04-4F53-8749-7582BB128021}" type="presOf" srcId="{69568F05-56E2-480F-9608-3DA517CCC05F}" destId="{23E4BA54-DBCB-4FDE-935D-1EC902338F04}" srcOrd="0" destOrd="0" presId="urn:microsoft.com/office/officeart/2005/8/layout/vList5"/>
    <dgm:cxn modelId="{E4827062-EB7E-440C-9F31-8E7DAA7C912D}" srcId="{28349CD2-5FC3-4301-85F7-AC8E0519544C}" destId="{5E3A3001-6E4E-4520-B1BB-645DFFB8724B}" srcOrd="3" destOrd="0" parTransId="{613A5038-31A0-4EBF-85D5-E730CC39CAEC}" sibTransId="{AAE21E6A-E4DE-4FFE-8F7D-F023B853C343}"/>
    <dgm:cxn modelId="{58B75C65-17E2-4C13-A9F5-DC15CF6227F1}" srcId="{28349CD2-5FC3-4301-85F7-AC8E0519544C}" destId="{D81E8E98-F0FA-4A8E-8204-A4BEF47669DF}" srcOrd="2" destOrd="0" parTransId="{7FB27B7F-E998-4AA5-95C9-4D564BC08103}" sibTransId="{97CFC038-66B0-47B7-BDFF-CCAB492EFFF3}"/>
    <dgm:cxn modelId="{CBA6316C-0694-4DA9-8C43-8DD9E345EECE}" srcId="{28349CD2-5FC3-4301-85F7-AC8E0519544C}" destId="{CFA1703E-1894-4E25-AECE-405F98CCE2BD}" srcOrd="1" destOrd="0" parTransId="{02B6BC42-258B-4BEB-A66E-DECA4F0D850A}" sibTransId="{A1DC922E-6EAC-4F1A-956D-AB309DFC17F3}"/>
    <dgm:cxn modelId="{D1481DB8-462D-4DF6-AA19-C01C62C3A67A}" srcId="{28349CD2-5FC3-4301-85F7-AC8E0519544C}" destId="{69568F05-56E2-480F-9608-3DA517CCC05F}" srcOrd="0" destOrd="0" parTransId="{E3B8F68D-0FB4-408D-BFEE-C7BA3A35B4F8}" sibTransId="{AEF23ECF-94A2-4443-92D4-E6D60ED4A52A}"/>
    <dgm:cxn modelId="{421F27BC-DC59-4F91-9C50-DE8E332137E0}" type="presOf" srcId="{D81E8E98-F0FA-4A8E-8204-A4BEF47669DF}" destId="{819B155A-27C8-48CE-B74F-933BA513EB44}" srcOrd="0" destOrd="0" presId="urn:microsoft.com/office/officeart/2005/8/layout/vList5"/>
    <dgm:cxn modelId="{524888C3-3671-4E2D-99B9-99106253ECC6}" type="presOf" srcId="{28349CD2-5FC3-4301-85F7-AC8E0519544C}" destId="{4B8493DB-F8FB-4F75-A21D-1212E60BF110}" srcOrd="0" destOrd="0" presId="urn:microsoft.com/office/officeart/2005/8/layout/vList5"/>
    <dgm:cxn modelId="{2E98C863-F9F5-4B7B-8478-BDD11D2E75BD}" type="presParOf" srcId="{4B8493DB-F8FB-4F75-A21D-1212E60BF110}" destId="{F20FB27C-CA8E-4BFE-A991-8B20FACA269F}" srcOrd="0" destOrd="0" presId="urn:microsoft.com/office/officeart/2005/8/layout/vList5"/>
    <dgm:cxn modelId="{E39DC835-21A0-4D9F-8B48-701871C5DC37}" type="presParOf" srcId="{F20FB27C-CA8E-4BFE-A991-8B20FACA269F}" destId="{23E4BA54-DBCB-4FDE-935D-1EC902338F04}" srcOrd="0" destOrd="0" presId="urn:microsoft.com/office/officeart/2005/8/layout/vList5"/>
    <dgm:cxn modelId="{C807CEAD-BCFF-47B3-A069-16B3CDA41230}" type="presParOf" srcId="{4B8493DB-F8FB-4F75-A21D-1212E60BF110}" destId="{9084D0BB-8941-4490-91AA-630E14B31A10}" srcOrd="1" destOrd="0" presId="urn:microsoft.com/office/officeart/2005/8/layout/vList5"/>
    <dgm:cxn modelId="{B2B0D779-3B58-4A92-B289-D1FBCFD0572A}" type="presParOf" srcId="{4B8493DB-F8FB-4F75-A21D-1212E60BF110}" destId="{453DFF82-B863-4E38-B8DE-B53CF43F4A6E}" srcOrd="2" destOrd="0" presId="urn:microsoft.com/office/officeart/2005/8/layout/vList5"/>
    <dgm:cxn modelId="{86EA747D-6999-4211-BE4D-F71687BA4579}" type="presParOf" srcId="{453DFF82-B863-4E38-B8DE-B53CF43F4A6E}" destId="{55DB3043-4A91-4FB8-BEAD-4D78E9899B75}" srcOrd="0" destOrd="0" presId="urn:microsoft.com/office/officeart/2005/8/layout/vList5"/>
    <dgm:cxn modelId="{26BD2199-8A92-48A8-B453-05532FE0B3A4}" type="presParOf" srcId="{4B8493DB-F8FB-4F75-A21D-1212E60BF110}" destId="{0A3D8F07-5B35-43D6-817A-E04ED04977ED}" srcOrd="3" destOrd="0" presId="urn:microsoft.com/office/officeart/2005/8/layout/vList5"/>
    <dgm:cxn modelId="{C288F142-D37F-48CB-B28F-2F6CA4A2B18A}" type="presParOf" srcId="{4B8493DB-F8FB-4F75-A21D-1212E60BF110}" destId="{15EAB23A-5989-4020-B7A2-5997BC28C7AA}" srcOrd="4" destOrd="0" presId="urn:microsoft.com/office/officeart/2005/8/layout/vList5"/>
    <dgm:cxn modelId="{B27EE765-0912-4580-B482-667D76DCE524}" type="presParOf" srcId="{15EAB23A-5989-4020-B7A2-5997BC28C7AA}" destId="{819B155A-27C8-48CE-B74F-933BA513EB44}" srcOrd="0" destOrd="0" presId="urn:microsoft.com/office/officeart/2005/8/layout/vList5"/>
    <dgm:cxn modelId="{5FEA1DFD-691B-4399-9FC6-30023EBD33B7}" type="presParOf" srcId="{4B8493DB-F8FB-4F75-A21D-1212E60BF110}" destId="{60D4C94C-0AA9-4997-829C-25A4512DC7CF}" srcOrd="5" destOrd="0" presId="urn:microsoft.com/office/officeart/2005/8/layout/vList5"/>
    <dgm:cxn modelId="{67541C43-C274-4390-AE1E-3A4C440D1A16}" type="presParOf" srcId="{4B8493DB-F8FB-4F75-A21D-1212E60BF110}" destId="{5ECEBFDE-C1FA-4578-9D24-525ABB75AD83}" srcOrd="6" destOrd="0" presId="urn:microsoft.com/office/officeart/2005/8/layout/vList5"/>
    <dgm:cxn modelId="{A7700677-C39B-4B8E-8662-0BD97D63731B}"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a:xfrm>
          <a:off x="0" y="0"/>
          <a:ext cx="5836890" cy="851311"/>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1:Trường </a:t>
          </a:r>
          <a:r>
            <a:rPr lang="en-US" sz="2400" b="1" kern="1200" dirty="0" err="1">
              <a:solidFill>
                <a:srgbClr val="000066"/>
              </a:solidFill>
              <a:latin typeface="Times New Roman" pitchFamily="18" charset="0"/>
              <a:cs typeface="Times New Roman" pitchFamily="18" charset="0"/>
            </a:rPr>
            <a:t>làng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rợp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bóng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mát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lành</a:t>
          </a:r>
          <a:r>
            <a:rPr lang="en-US" sz="2400" b="1" kern="1200" dirty="0">
              <a:solidFill>
                <a:srgbClr val="000066"/>
              </a:solidFill>
              <a:latin typeface="Times New Roman" pitchFamily="18" charset="0"/>
              <a:cs typeface="Times New Roman" pitchFamily="18" charset="0"/>
            </a:rPr>
            <a:t>.</a:t>
          </a:r>
          <a:endParaRPr lang="en-US" sz="2400" kern="1200" dirty="0">
            <a:solidFill>
              <a:srgbClr val="000066"/>
            </a:solidFill>
            <a:latin typeface="Times New Roman" pitchFamily="18" charset="0"/>
            <a:cs typeface="Times New Roman" pitchFamily="18" charset="0"/>
          </a:endParaRPr>
        </a:p>
      </dsp:txBody>
      <dsp:txXfrm>
        <a:off x="41558" y="41558"/>
        <a:ext cx="5753774" cy="768195"/>
      </dsp:txXfrm>
    </dsp:sp>
    <dsp:sp modelId="{DC68C4B8-BEC9-485B-8ACB-5597DF3576D2}">
      <dsp:nvSpPr>
        <dsp:cNvPr id="0" name=""/>
        <dsp:cNvSpPr/>
      </dsp:nvSpPr>
      <dsp:spPr>
        <a:xfrm>
          <a:off x="0" y="1173969"/>
          <a:ext cx="5639268" cy="1043012"/>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2: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cầu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lối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về</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qua </a:t>
          </a:r>
          <a:r>
            <a:rPr lang="en-US" sz="2400" b="1" kern="1200" dirty="0" err="1">
              <a:solidFill>
                <a:srgbClr val="000066"/>
              </a:solidFill>
              <a:latin typeface="Times New Roman" pitchFamily="18" charset="0"/>
              <a:cs typeface="Times New Roman" pitchFamily="18" charset="0"/>
            </a:rPr>
            <a:t>rẫy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thấy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vui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êm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đềm</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0916" y="1224885"/>
        <a:ext cx="5537436" cy="941180"/>
      </dsp:txXfrm>
    </dsp:sp>
    <dsp:sp modelId="{51110361-1ABA-4C81-A98A-B75BE0A0CB7F}">
      <dsp:nvSpPr>
        <dsp:cNvPr id="0" name=""/>
        <dsp:cNvSpPr/>
      </dsp:nvSpPr>
      <dsp:spPr>
        <a:xfrm>
          <a:off x="0" y="2605510"/>
          <a:ext cx="5703858" cy="1386267"/>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3; </a:t>
          </a:r>
          <a:r>
            <a:rPr lang="en-US" sz="2400" b="1" kern="1200" dirty="0" err="1">
              <a:solidFill>
                <a:srgbClr val="000066"/>
              </a:solidFill>
              <a:latin typeface="Times New Roman" pitchFamily="18" charset="0"/>
              <a:cs typeface="Times New Roman" pitchFamily="18" charset="0"/>
            </a:rPr>
            <a:t>Tình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liền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bao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đến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67672" y="2673182"/>
        <a:ext cx="5568514" cy="1250923"/>
      </dsp:txXfrm>
    </dsp:sp>
    <dsp:sp modelId="{A7FA2DCD-38E6-40C9-8ADB-DCCCEA0279C7}">
      <dsp:nvSpPr>
        <dsp:cNvPr id="0" name=""/>
        <dsp:cNvSpPr/>
      </dsp:nvSpPr>
      <dsp:spPr>
        <a:xfrm>
          <a:off x="0" y="4044877"/>
          <a:ext cx="5812213" cy="1060522"/>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4: </a:t>
          </a:r>
          <a:r>
            <a:rPr lang="en-US" sz="2400" b="1" kern="1200" dirty="0" err="1">
              <a:solidFill>
                <a:srgbClr val="000066"/>
              </a:solidFill>
              <a:latin typeface="Times New Roman" pitchFamily="18" charset="0"/>
              <a:cs typeface="Times New Roman" pitchFamily="18" charset="0"/>
            </a:rPr>
            <a:t>Thầy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cô</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đã</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dạy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nước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đình</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1770" y="4096647"/>
        <a:ext cx="5708673" cy="95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a:xfrm>
          <a:off x="43542" y="23703"/>
          <a:ext cx="5951122" cy="104047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5: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chồi</a:t>
          </a:r>
          <a:r>
            <a:rPr lang="en-US" sz="2400" b="1" kern="1200" dirty="0">
              <a:solidFill>
                <a:srgbClr val="000066"/>
              </a:solidFill>
              <a:latin typeface="Times New Roman" pitchFamily="18" charset="0"/>
              <a:cs typeface="Times New Roman" pitchFamily="18" charset="0"/>
            </a:rPr>
            <a:t> non </a:t>
          </a:r>
          <a:r>
            <a:rPr lang="en-US" sz="2400" b="1" kern="1200" dirty="0" err="1">
              <a:solidFill>
                <a:srgbClr val="000066"/>
              </a:solidFill>
              <a:latin typeface="Times New Roman" pitchFamily="18" charset="0"/>
              <a:cs typeface="Times New Roman" pitchFamily="18" charset="0"/>
            </a:rPr>
            <a:t>vươn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thắm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vườn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mượt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mà</a:t>
          </a:r>
          <a:endParaRPr lang="en-US" sz="2400" kern="1200" dirty="0">
            <a:solidFill>
              <a:srgbClr val="000066"/>
            </a:solidFill>
            <a:latin typeface="Times New Roman" pitchFamily="18" charset="0"/>
            <a:cs typeface="Times New Roman" pitchFamily="18" charset="0"/>
          </a:endParaRPr>
        </a:p>
      </dsp:txBody>
      <dsp:txXfrm>
        <a:off x="94334" y="74495"/>
        <a:ext cx="5849538" cy="938888"/>
      </dsp:txXfrm>
    </dsp:sp>
    <dsp:sp modelId="{55DB3043-4A91-4FB8-BEAD-4D78E9899B75}">
      <dsp:nvSpPr>
        <dsp:cNvPr id="0" name=""/>
        <dsp:cNvSpPr/>
      </dsp:nvSpPr>
      <dsp:spPr>
        <a:xfrm>
          <a:off x="38142" y="1256209"/>
          <a:ext cx="6113978" cy="1359516"/>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6: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còn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nụ</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Bay </a:t>
          </a:r>
          <a:r>
            <a:rPr lang="en-US" sz="2400" b="1" kern="1200" dirty="0" err="1">
              <a:solidFill>
                <a:srgbClr val="000066"/>
              </a:solidFill>
              <a:latin typeface="Times New Roman" pitchFamily="18" charset="0"/>
              <a:cs typeface="Times New Roman" pitchFamily="18" charset="0"/>
            </a:rPr>
            <a:t>tỏa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khắp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04508" y="1322575"/>
        <a:ext cx="5981246" cy="1226784"/>
      </dsp:txXfrm>
    </dsp:sp>
    <dsp:sp modelId="{819B155A-27C8-48CE-B74F-933BA513EB44}">
      <dsp:nvSpPr>
        <dsp:cNvPr id="0" name=""/>
        <dsp:cNvSpPr/>
      </dsp:nvSpPr>
      <dsp:spPr>
        <a:xfrm>
          <a:off x="0" y="2831148"/>
          <a:ext cx="6114504" cy="1064208"/>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7: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siêng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năng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mai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sau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thànhtài</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1950" y="2883098"/>
        <a:ext cx="6010604" cy="960308"/>
      </dsp:txXfrm>
    </dsp:sp>
    <dsp:sp modelId="{B8593FEC-00A2-433D-A8AA-8DDBAE3C63BC}">
      <dsp:nvSpPr>
        <dsp:cNvPr id="0" name=""/>
        <dsp:cNvSpPr/>
      </dsp:nvSpPr>
      <dsp:spPr>
        <a:xfrm>
          <a:off x="36231" y="3973782"/>
          <a:ext cx="6154358" cy="1140675"/>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8:Dù </a:t>
          </a:r>
          <a:r>
            <a:rPr lang="en-US" sz="2400" b="1" kern="1200" dirty="0" err="1">
              <a:solidFill>
                <a:srgbClr val="000066"/>
              </a:solidFill>
              <a:latin typeface="Times New Roman" pitchFamily="18" charset="0"/>
              <a:cs typeface="Times New Roman" pitchFamily="18" charset="0"/>
            </a:rPr>
            <a:t>cuộc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thoi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hè</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nhớ</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trườngxưa</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91914" y="4029465"/>
        <a:ext cx="6042992" cy="102930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66C04A-F38C-412D-A441-79D783FC97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13293B74-9226-489D-B640-73D1D6322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rPr>
              <a:t> </a:t>
            </a:r>
            <a:endParaRPr lang="vi-VN"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5</a:t>
            </a:fld>
            <a:endParaRPr lang="en-US"/>
          </a:p>
        </p:txBody>
      </p:sp>
    </p:spTree>
    <p:extLst>
      <p:ext uri="{BB962C8B-B14F-4D97-AF65-F5344CB8AC3E}">
        <p14:creationId xmlns:p14="http://schemas.microsoft.com/office/powerpoint/2010/main" val="307261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19</a:t>
            </a:fld>
            <a:endParaRPr lang="en-US"/>
          </a:p>
        </p:txBody>
      </p:sp>
    </p:spTree>
    <p:extLst>
      <p:ext uri="{BB962C8B-B14F-4D97-AF65-F5344CB8AC3E}">
        <p14:creationId xmlns:p14="http://schemas.microsoft.com/office/powerpoint/2010/main" val="131627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20</a:t>
            </a:fld>
            <a:endParaRPr lang="en-US"/>
          </a:p>
        </p:txBody>
      </p:sp>
    </p:spTree>
    <p:extLst>
      <p:ext uri="{BB962C8B-B14F-4D97-AF65-F5344CB8AC3E}">
        <p14:creationId xmlns:p14="http://schemas.microsoft.com/office/powerpoint/2010/main" val="50025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82715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96644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51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7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01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86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6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589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76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6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468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4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180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009830"/>
      </p:ext>
    </p:extLst>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93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7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5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5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10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54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5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62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59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6DCAEE0-32E9-48D0-96D0-9B0F85EA1FE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8D75612E-CF97-44F2-BBE9-051BBA7930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0435CE26-F480-4A93-ACFB-17FE9FF1FEEC}"/>
              </a:ext>
            </a:extLst>
          </p:cNvPr>
          <p:cNvSpPr>
            <a:spLocks noGrp="1" noChangeArrowheads="1"/>
          </p:cNvSpPr>
          <p:nvPr>
            <p:ph type="sldNum" sz="quarter" idx="12"/>
          </p:nvPr>
        </p:nvSpPr>
        <p:spPr>
          <a:ln/>
        </p:spPr>
        <p:txBody>
          <a:bodyPr/>
          <a:lstStyle>
            <a:lvl1pPr>
              <a:defRPr/>
            </a:lvl1pPr>
          </a:lstStyle>
          <a:p>
            <a:fld id="{C7E1D03D-A804-4C29-B54B-7D9B8837F3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772AAB-4D62-42F6-9F9F-09F420413AE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AF906659-62A8-49FE-B075-606E538ED5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BE1BCC45-1A36-4556-9E52-514C9557078C}"/>
              </a:ext>
            </a:extLst>
          </p:cNvPr>
          <p:cNvSpPr>
            <a:spLocks noGrp="1" noChangeArrowheads="1"/>
          </p:cNvSpPr>
          <p:nvPr>
            <p:ph type="sldNum" sz="quarter" idx="12"/>
          </p:nvPr>
        </p:nvSpPr>
        <p:spPr>
          <a:ln/>
        </p:spPr>
        <p:txBody>
          <a:bodyPr/>
          <a:lstStyle>
            <a:lvl1pPr>
              <a:defRPr/>
            </a:lvl1pPr>
          </a:lstStyle>
          <a:p>
            <a:fld id="{A93B1FAA-F2C6-4538-8C1F-9EA8D6E161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013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9EA37C26-05A9-44C0-A27E-E2E5EC5D4AF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1A0AE-1A2F-4645-80F0-125EECBDBD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C50BC7E-E989-44A3-9B7D-036CCB16EA63}"/>
              </a:ext>
            </a:extLst>
          </p:cNvPr>
          <p:cNvSpPr>
            <a:spLocks noGrp="1" noChangeArrowheads="1"/>
          </p:cNvSpPr>
          <p:nvPr>
            <p:ph type="sldNum" sz="quarter" idx="12"/>
          </p:nvPr>
        </p:nvSpPr>
        <p:spPr>
          <a:ln/>
        </p:spPr>
        <p:txBody>
          <a:bodyPr/>
          <a:lstStyle>
            <a:lvl1pPr>
              <a:defRPr/>
            </a:lvl1pPr>
          </a:lstStyle>
          <a:p>
            <a:fld id="{547565F6-C574-46F8-98EB-6BE29E5E0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697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C02C3F-565D-4DC4-A26B-B5AE315D53C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C27F7859-67CA-4FB9-AC7B-DFF1F765C6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5B1D3D2C-1157-4362-B4E8-34C14C600E99}"/>
              </a:ext>
            </a:extLst>
          </p:cNvPr>
          <p:cNvSpPr>
            <a:spLocks noGrp="1" noChangeArrowheads="1"/>
          </p:cNvSpPr>
          <p:nvPr>
            <p:ph type="sldNum" sz="quarter" idx="12"/>
          </p:nvPr>
        </p:nvSpPr>
        <p:spPr>
          <a:ln/>
        </p:spPr>
        <p:txBody>
          <a:bodyPr/>
          <a:lstStyle>
            <a:lvl1pPr>
              <a:defRPr/>
            </a:lvl1pPr>
          </a:lstStyle>
          <a:p>
            <a:fld id="{EE8152CC-CD66-4810-A08B-8D358A76BE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088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CF3209-2414-4CBD-BB8A-0EF867DB44B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1139CF1D-8C3C-40CF-9B6C-7A719371A70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44B39603-E014-436E-9E58-74430A9D3278}"/>
              </a:ext>
            </a:extLst>
          </p:cNvPr>
          <p:cNvSpPr>
            <a:spLocks noGrp="1" noChangeArrowheads="1"/>
          </p:cNvSpPr>
          <p:nvPr>
            <p:ph type="sldNum" sz="quarter" idx="12"/>
          </p:nvPr>
        </p:nvSpPr>
        <p:spPr>
          <a:ln/>
        </p:spPr>
        <p:txBody>
          <a:bodyPr/>
          <a:lstStyle>
            <a:lvl1pPr>
              <a:defRPr/>
            </a:lvl1pPr>
          </a:lstStyle>
          <a:p>
            <a:fld id="{47E01956-8578-4386-B260-B64CD897E8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08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7D0DB6-3D2C-4AF3-8B07-E6CF9DBAEA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1342ACC-C9E1-4969-BB0B-8C2A6CE8BBA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26BA4997-90E7-4E4C-B625-BC682EACEF82}"/>
              </a:ext>
            </a:extLst>
          </p:cNvPr>
          <p:cNvSpPr>
            <a:spLocks noGrp="1" noChangeArrowheads="1"/>
          </p:cNvSpPr>
          <p:nvPr>
            <p:ph type="sldNum" sz="quarter" idx="12"/>
          </p:nvPr>
        </p:nvSpPr>
        <p:spPr>
          <a:ln/>
        </p:spPr>
        <p:txBody>
          <a:bodyPr/>
          <a:lstStyle>
            <a:lvl1pPr>
              <a:defRPr/>
            </a:lvl1pPr>
          </a:lstStyle>
          <a:p>
            <a:fld id="{B74C1018-D8D9-4953-9A6A-DEBE5EFFC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845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D17B24-2D6D-404D-B0B0-B9751C533B1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FCB63AF9-1178-4A4D-BFF3-CAC0722B55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3F4C309B-E366-4331-B1BE-5D629ED09E7B}"/>
              </a:ext>
            </a:extLst>
          </p:cNvPr>
          <p:cNvSpPr>
            <a:spLocks noGrp="1" noChangeArrowheads="1"/>
          </p:cNvSpPr>
          <p:nvPr>
            <p:ph type="sldNum" sz="quarter" idx="12"/>
          </p:nvPr>
        </p:nvSpPr>
        <p:spPr>
          <a:ln/>
        </p:spPr>
        <p:txBody>
          <a:bodyPr/>
          <a:lstStyle>
            <a:lvl1pPr>
              <a:defRPr/>
            </a:lvl1pPr>
          </a:lstStyle>
          <a:p>
            <a:fld id="{7AB50B52-46F7-4170-A400-AC1F05F87E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246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4F501F5-8D11-4511-8604-F7CA982C68A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50A43089-C30F-4116-8F04-2974798A1AB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B408E559-4063-4C0A-967E-0FADECEAADAF}"/>
              </a:ext>
            </a:extLst>
          </p:cNvPr>
          <p:cNvSpPr>
            <a:spLocks noGrp="1" noChangeArrowheads="1"/>
          </p:cNvSpPr>
          <p:nvPr>
            <p:ph type="sldNum" sz="quarter" idx="12"/>
          </p:nvPr>
        </p:nvSpPr>
        <p:spPr>
          <a:ln/>
        </p:spPr>
        <p:txBody>
          <a:bodyPr/>
          <a:lstStyle>
            <a:lvl1pPr>
              <a:defRPr/>
            </a:lvl1pPr>
          </a:lstStyle>
          <a:p>
            <a:fld id="{353B5CE9-8093-4EBF-8141-830B3D022B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39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9D47B3A-A804-4426-940F-A76D5D54681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9A99506B-AEB7-4858-89A8-2B05F8C65D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54B7A71-AF5E-4B44-AE76-A88F54C7CDD3}"/>
              </a:ext>
            </a:extLst>
          </p:cNvPr>
          <p:cNvSpPr>
            <a:spLocks noGrp="1" noChangeArrowheads="1"/>
          </p:cNvSpPr>
          <p:nvPr>
            <p:ph type="sldNum" sz="quarter" idx="12"/>
          </p:nvPr>
        </p:nvSpPr>
        <p:spPr>
          <a:ln/>
        </p:spPr>
        <p:txBody>
          <a:bodyPr/>
          <a:lstStyle>
            <a:lvl1pPr>
              <a:defRPr/>
            </a:lvl1pPr>
          </a:lstStyle>
          <a:p>
            <a:fld id="{2145E4DF-B348-4037-B308-AAF4D90556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541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EECB8-8EE8-40AF-8A27-DF611F1B37A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FD5DB04-FB7E-4FCD-8851-BC7D360682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11CB0B17-1D1C-4D19-A862-479EFE94CB7A}"/>
              </a:ext>
            </a:extLst>
          </p:cNvPr>
          <p:cNvSpPr>
            <a:spLocks noGrp="1" noChangeArrowheads="1"/>
          </p:cNvSpPr>
          <p:nvPr>
            <p:ph type="sldNum" sz="quarter" idx="12"/>
          </p:nvPr>
        </p:nvSpPr>
        <p:spPr>
          <a:ln/>
        </p:spPr>
        <p:txBody>
          <a:bodyPr/>
          <a:lstStyle>
            <a:lvl1pPr>
              <a:defRPr/>
            </a:lvl1pPr>
          </a:lstStyle>
          <a:p>
            <a:fld id="{3690F4AC-8EEC-4A49-A95B-D5EDAC9AC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720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488C88-6317-4B94-AD67-DDA0C61E413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B6CF03C3-5610-4EEE-8085-D63E4A460D4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68C80380-AC37-411B-B6EB-5165006E7544}"/>
              </a:ext>
            </a:extLst>
          </p:cNvPr>
          <p:cNvSpPr>
            <a:spLocks noGrp="1" noChangeArrowheads="1"/>
          </p:cNvSpPr>
          <p:nvPr>
            <p:ph type="sldNum" sz="quarter" idx="12"/>
          </p:nvPr>
        </p:nvSpPr>
        <p:spPr>
          <a:ln/>
        </p:spPr>
        <p:txBody>
          <a:bodyPr/>
          <a:lstStyle>
            <a:lvl1pPr>
              <a:defRPr/>
            </a:lvl1pPr>
          </a:lstStyle>
          <a:p>
            <a:fld id="{44DD79E3-0F33-4591-AF60-FADE32C7F9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583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3/5/2022</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3/5/2022</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34564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3/5/2022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482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5CD6F0-B50E-4F33-A9B1-FC9339A129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3F043D8-04EF-4110-B936-E338C37EBF2B}"/>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CAD4E3-F615-46D2-9AF8-5644CA3C987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9E2FE21A-D8D3-40B2-A6D1-AC47014CBF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4D88B3F5-92CB-4692-93CD-C19D1CAA93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A5119B97-C399-46AC-A5FA-21748AD6F8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387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jpg"/><Relationship Id="rId11" Type="http://schemas.openxmlformats.org/officeDocument/2006/relationships/image" Target="../media/image10.png"/><Relationship Id="rId5" Type="http://schemas.openxmlformats.org/officeDocument/2006/relationships/slideLayout" Target="../slideLayouts/slideLayout18.xml"/><Relationship Id="rId10" Type="http://schemas.openxmlformats.org/officeDocument/2006/relationships/image" Target="../media/image14.png"/><Relationship Id="rId4" Type="http://schemas.microsoft.com/office/2007/relationships/media" Target="../media/media2.mp3"/><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9.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15.jpg"/><Relationship Id="rId12" Type="http://schemas.openxmlformats.org/officeDocument/2006/relationships/image" Target="../media/image1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3.xml"/><Relationship Id="rId11" Type="http://schemas.openxmlformats.org/officeDocument/2006/relationships/image" Target="../media/image19.png"/><Relationship Id="rId5" Type="http://schemas.openxmlformats.org/officeDocument/2006/relationships/slideLayout" Target="../slideLayouts/slideLayout18.xml"/><Relationship Id="rId10" Type="http://schemas.openxmlformats.org/officeDocument/2006/relationships/image" Target="../media/image18.png"/><Relationship Id="rId4" Type="http://schemas.microsoft.com/office/2007/relationships/media" Target="../media/media2.mp3"/><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3.mp3"/><Relationship Id="rId7" Type="http://schemas.openxmlformats.org/officeDocument/2006/relationships/slideLayout" Target="../slideLayouts/slideLayout18.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2.mp3"/><Relationship Id="rId11" Type="http://schemas.openxmlformats.org/officeDocument/2006/relationships/image" Target="../media/image10.png"/><Relationship Id="rId5" Type="http://schemas.microsoft.com/office/2007/relationships/media" Target="../media/media2.mp3"/><Relationship Id="rId10"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22.png"/><Relationship Id="rId12"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5.jpg"/><Relationship Id="rId10"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15.jpg"/><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slideLayout" Target="../slideLayouts/slideLayout2.xml"/><Relationship Id="rId4" Type="http://schemas.microsoft.com/office/2007/relationships/media"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slideLayout" Target="../slideLayouts/slideLayout18.xml"/><Relationship Id="rId4" Type="http://schemas.microsoft.com/office/2007/relationships/media"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2304" y="4987953"/>
            <a:ext cx="609600" cy="609600"/>
          </a:xfrm>
          <a:prstGeom prst="rect">
            <a:avLst/>
          </a:prstGeom>
        </p:spPr>
      </p:pic>
      <p:sp>
        <p:nvSpPr>
          <p:cNvPr id="3" name="Rectangle 2"/>
          <p:cNvSpPr/>
          <p:nvPr/>
        </p:nvSpPr>
        <p:spPr>
          <a:xfrm>
            <a:off x="2455495" y="2"/>
            <a:ext cx="7408061" cy="1200329"/>
          </a:xfrm>
          <a:prstGeom prst="rect">
            <a:avLst/>
          </a:prstGeom>
        </p:spPr>
        <p:txBody>
          <a:bodyPr wrap="square">
            <a:prstTxWarp prst="textWave2">
              <a:avLst/>
            </a:prstTxWarp>
            <a:spAutoFit/>
          </a:bodyPr>
          <a:lstStyle/>
          <a:p>
            <a:r>
              <a:rPr lang="en-US" sz="3600" b="1" i="1" dirty="0" err="1">
                <a:ln w="6600">
                  <a:solidFill>
                    <a:schemeClr val="accent2"/>
                  </a:solidFill>
                  <a:prstDash val="solid"/>
                </a:ln>
                <a:solidFill>
                  <a:srgbClr val="FFFFFF"/>
                </a:solidFill>
                <a:effectLst>
                  <a:outerShdw dist="38100" dir="2700000" algn="tl" rotWithShape="0">
                    <a:schemeClr val="accent2"/>
                  </a:outerShdw>
                </a:effectLst>
              </a:rPr>
              <a:t>Chào</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mừng</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quý</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thầy</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cô</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và</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các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bạn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học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sinh</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về</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dự</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môn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âm</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nhạc</a:t>
            </a:r>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639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033" y="1704754"/>
            <a:ext cx="104624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211033" y="637953"/>
            <a:ext cx="2787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4</a:t>
            </a: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7470" y="81160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3A8702DA-123F-447D-B225-A0CE39206D52}"/>
              </a:ext>
            </a:extLst>
          </p:cNvPr>
          <p:cNvPicPr>
            <a:picLocks noChangeAspect="1"/>
          </p:cNvPicPr>
          <p:nvPr>
            <a:audioFile r:link="rId3"/>
            <p:extLst>
              <p:ext uri="{DAA4B4D4-6D71-4841-9C94-3DE7FCFB9230}">
                <p14:media xmlns:p14="http://schemas.microsoft.com/office/powerpoint/2010/main" r:embed="rId4">
                  <p14:trim st="31193" end="148131.0625"/>
                </p14:media>
              </p:ext>
            </p:extLst>
          </p:nvPr>
        </p:nvPicPr>
        <p:blipFill>
          <a:blip r:embed="rId8"/>
          <a:stretch>
            <a:fillRect/>
          </a:stretch>
        </p:blipFill>
        <p:spPr>
          <a:xfrm>
            <a:off x="1690577" y="857675"/>
            <a:ext cx="563525" cy="609600"/>
          </a:xfrm>
          <a:prstGeom prst="rect">
            <a:avLst/>
          </a:prstGeom>
        </p:spPr>
      </p:pic>
    </p:spTree>
    <p:extLst>
      <p:ext uri="{BB962C8B-B14F-4D97-AF65-F5344CB8AC3E}">
        <p14:creationId xmlns:p14="http://schemas.microsoft.com/office/powerpoint/2010/main" val="21219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8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7414"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137645"/>
            <a:ext cx="1030294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033" y="2509245"/>
            <a:ext cx="10228520" cy="158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710763" y="446567"/>
            <a:ext cx="3560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3+4</a:t>
            </a:r>
          </a:p>
        </p:txBody>
      </p:sp>
      <p:pic>
        <p:nvPicPr>
          <p:cNvPr id="2"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46884" y="5280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FDED0D22-E1BA-4B0F-A7C0-B9AE211FBEE0}"/>
              </a:ext>
            </a:extLst>
          </p:cNvPr>
          <p:cNvPicPr>
            <a:picLocks noChangeAspect="1"/>
          </p:cNvPicPr>
          <p:nvPr>
            <a:audioFile r:link="rId3"/>
            <p:extLst>
              <p:ext uri="{DAA4B4D4-6D71-4841-9C94-3DE7FCFB9230}">
                <p14:media xmlns:p14="http://schemas.microsoft.com/office/powerpoint/2010/main" r:embed="rId4">
                  <p14:trim st="25086" end="148417.0625"/>
                </p14:media>
              </p:ext>
            </p:extLst>
          </p:nvPr>
        </p:nvPicPr>
        <p:blipFill>
          <a:blip r:embed="rId9"/>
          <a:stretch>
            <a:fillRect/>
          </a:stretch>
        </p:blipFill>
        <p:spPr>
          <a:xfrm>
            <a:off x="1020726" y="4359348"/>
            <a:ext cx="563525" cy="609600"/>
          </a:xfrm>
          <a:prstGeom prst="rect">
            <a:avLst/>
          </a:prstGeom>
        </p:spPr>
      </p:pic>
    </p:spTree>
    <p:extLst>
      <p:ext uri="{BB962C8B-B14F-4D97-AF65-F5344CB8AC3E}">
        <p14:creationId xmlns:p14="http://schemas.microsoft.com/office/powerpoint/2010/main" val="82113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0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18434" name="TextBox 16"/>
          <p:cNvSpPr txBox="1">
            <a:spLocks noChangeArrowheads="1"/>
          </p:cNvSpPr>
          <p:nvPr/>
        </p:nvSpPr>
        <p:spPr bwMode="auto">
          <a:xfrm>
            <a:off x="203526" y="2144716"/>
            <a:ext cx="364717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u="sng">
                <a:solidFill>
                  <a:srgbClr val="0070C0"/>
                </a:solidFill>
                <a:cs typeface="Times New Roman" pitchFamily="18" charset="0"/>
              </a:rPr>
              <a:t>Hát câu 1:</a:t>
            </a:r>
          </a:p>
        </p:txBody>
      </p:sp>
      <p:sp>
        <p:nvSpPr>
          <p:cNvPr id="18435" name="Text Box 27"/>
          <p:cNvSpPr txBox="1">
            <a:spLocks noChangeArrowheads="1"/>
          </p:cNvSpPr>
          <p:nvPr/>
        </p:nvSpPr>
        <p:spPr bwMode="auto">
          <a:xfrm>
            <a:off x="3987209" y="397659"/>
            <a:ext cx="3491793" cy="707886"/>
          </a:xfrm>
          <a:prstGeom prst="rect">
            <a:avLst/>
          </a:prstGeom>
          <a:solidFill>
            <a:schemeClr val="accent6">
              <a:lumMod val="20000"/>
              <a:lumOff val="80000"/>
            </a:schemeClr>
          </a:solidFill>
          <a:ln>
            <a:solidFill>
              <a:schemeClr val="bg2"/>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1</a:t>
            </a:r>
          </a:p>
        </p:txBody>
      </p:sp>
      <p:pic>
        <p:nvPicPr>
          <p:cNvPr id="18436"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465" y="1313312"/>
            <a:ext cx="113768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65" y="2711676"/>
            <a:ext cx="113768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66" y="4027602"/>
            <a:ext cx="113768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464" y="5317341"/>
            <a:ext cx="11458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1+2+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776351" y="599829"/>
            <a:ext cx="609600" cy="609600"/>
          </a:xfrm>
          <a:prstGeom prst="rect">
            <a:avLst/>
          </a:prstGeom>
        </p:spPr>
      </p:pic>
      <p:pic>
        <p:nvPicPr>
          <p:cNvPr id="13" name="Bài 9 - Em Vẫn Nhớ Trường Xưa - Âm Nhạc Lớp 5 -- Tập Hát Theo Lời - CD Bộ Giáo Dục.mp3">
            <a:hlinkClick r:id="" action="ppaction://media"/>
            <a:extLst>
              <a:ext uri="{FF2B5EF4-FFF2-40B4-BE49-F238E27FC236}">
                <a16:creationId xmlns:a16="http://schemas.microsoft.com/office/drawing/2014/main" id="{3D4E71DB-EEFE-48B1-9DE5-65EFA87A9B12}"/>
              </a:ext>
            </a:extLst>
          </p:cNvPr>
          <p:cNvPicPr>
            <a:picLocks noChangeAspect="1"/>
          </p:cNvPicPr>
          <p:nvPr>
            <a:audioFile r:link="rId3"/>
            <p:extLst>
              <p:ext uri="{DAA4B4D4-6D71-4841-9C94-3DE7FCFB9230}">
                <p14:media xmlns:p14="http://schemas.microsoft.com/office/powerpoint/2010/main" r:embed="rId4">
                  <p14:trim st="11311" end="147818.0625"/>
                </p14:media>
              </p:ext>
            </p:extLst>
          </p:nvPr>
        </p:nvPicPr>
        <p:blipFill>
          <a:blip r:embed="rId11"/>
          <a:stretch>
            <a:fillRect/>
          </a:stretch>
        </p:blipFill>
        <p:spPr>
          <a:xfrm>
            <a:off x="1180214" y="549069"/>
            <a:ext cx="563525" cy="609600"/>
          </a:xfrm>
          <a:prstGeom prst="rect">
            <a:avLst/>
          </a:prstGeom>
        </p:spPr>
      </p:pic>
    </p:spTree>
    <p:extLst>
      <p:ext uri="{BB962C8B-B14F-4D97-AF65-F5344CB8AC3E}">
        <p14:creationId xmlns:p14="http://schemas.microsoft.com/office/powerpoint/2010/main" val="887634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79"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946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49" y="1974449"/>
            <a:ext cx="10462437" cy="21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19376" y="818707"/>
            <a:ext cx="24795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5</a:t>
            </a:r>
          </a:p>
        </p:txBody>
      </p:sp>
      <p:pic>
        <p:nvPicPr>
          <p:cNvPr id="2"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8315" y="1271604"/>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BFD0F525-E324-4065-B77D-A0B4327BE02F}"/>
              </a:ext>
            </a:extLst>
          </p:cNvPr>
          <p:cNvPicPr>
            <a:picLocks noChangeAspect="1"/>
          </p:cNvPicPr>
          <p:nvPr>
            <a:audioFile r:link="rId3"/>
            <p:extLst>
              <p:ext uri="{DAA4B4D4-6D71-4841-9C94-3DE7FCFB9230}">
                <p14:media xmlns:p14="http://schemas.microsoft.com/office/powerpoint/2010/main" r:embed="rId4">
                  <p14:trim st="36196" end="14224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388903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6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048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901034"/>
            <a:ext cx="10132828" cy="22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753292" y="818707"/>
            <a:ext cx="22456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6</a:t>
            </a:r>
          </a:p>
        </p:txBody>
      </p:sp>
      <p:pic>
        <p:nvPicPr>
          <p:cNvPr id="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9637" y="67598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E755A418-A0C2-4E97-8646-313200C2D431}"/>
              </a:ext>
            </a:extLst>
          </p:cNvPr>
          <p:cNvPicPr>
            <a:picLocks noChangeAspect="1"/>
          </p:cNvPicPr>
          <p:nvPr>
            <a:audioFile r:link="rId3"/>
            <p:extLst>
              <p:ext uri="{DAA4B4D4-6D71-4841-9C94-3DE7FCFB9230}">
                <p14:media xmlns:p14="http://schemas.microsoft.com/office/powerpoint/2010/main" r:embed="rId4">
                  <p14:trim st="42963" end="136655.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9437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151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305423"/>
            <a:ext cx="10260418" cy="13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6" y="2614410"/>
            <a:ext cx="10260418" cy="155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a:off x="3359889" y="382771"/>
            <a:ext cx="3621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5+6</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8878" y="6119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7039DAB9-AAAC-443A-B75E-3DE5C243135E}"/>
              </a:ext>
            </a:extLst>
          </p:cNvPr>
          <p:cNvPicPr>
            <a:picLocks noChangeAspect="1"/>
          </p:cNvPicPr>
          <p:nvPr>
            <a:audioFile r:link="rId3"/>
            <p:extLst>
              <p:ext uri="{DAA4B4D4-6D71-4841-9C94-3DE7FCFB9230}">
                <p14:media xmlns:p14="http://schemas.microsoft.com/office/powerpoint/2010/main" r:embed="rId4">
                  <p14:trim st="36196" end="136654.0625"/>
                </p14:media>
              </p:ext>
            </p:extLst>
          </p:nvPr>
        </p:nvPicPr>
        <p:blipFill>
          <a:blip r:embed="rId9"/>
          <a:stretch>
            <a:fillRect/>
          </a:stretch>
        </p:blipFill>
        <p:spPr>
          <a:xfrm>
            <a:off x="1233376" y="4314195"/>
            <a:ext cx="563525" cy="609600"/>
          </a:xfrm>
          <a:prstGeom prst="rect">
            <a:avLst/>
          </a:prstGeom>
        </p:spPr>
      </p:pic>
    </p:spTree>
    <p:extLst>
      <p:ext uri="{BB962C8B-B14F-4D97-AF65-F5344CB8AC3E}">
        <p14:creationId xmlns:p14="http://schemas.microsoft.com/office/powerpoint/2010/main" val="322032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5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253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1" y="1802134"/>
            <a:ext cx="10409274" cy="235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912780" y="637953"/>
            <a:ext cx="3487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7</a:t>
            </a:r>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3562" y="745429"/>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1A5E178-5BF8-4166-8AFC-3DF4C169244A}"/>
              </a:ext>
            </a:extLst>
          </p:cNvPr>
          <p:cNvPicPr>
            <a:picLocks noChangeAspect="1"/>
          </p:cNvPicPr>
          <p:nvPr>
            <a:audioFile r:link="rId3"/>
            <p:extLst>
              <p:ext uri="{DAA4B4D4-6D71-4841-9C94-3DE7FCFB9230}">
                <p14:media xmlns:p14="http://schemas.microsoft.com/office/powerpoint/2010/main" r:embed="rId4">
                  <p14:trim st="48574" end="13105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121021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355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6" y="2275329"/>
            <a:ext cx="10717619" cy="18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rot="10800000" flipV="1">
            <a:off x="3147237" y="1137645"/>
            <a:ext cx="285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8</a:t>
            </a:r>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92047"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03F7484A-C854-43D0-9109-6656782BCDDD}"/>
              </a:ext>
            </a:extLst>
          </p:cNvPr>
          <p:cNvPicPr>
            <a:picLocks noChangeAspect="1"/>
          </p:cNvPicPr>
          <p:nvPr>
            <a:audioFile r:link="rId3"/>
            <p:extLst>
              <p:ext uri="{DAA4B4D4-6D71-4841-9C94-3DE7FCFB9230}">
                <p14:media xmlns:p14="http://schemas.microsoft.com/office/powerpoint/2010/main" r:embed="rId4">
                  <p14:trim st="53900" end="124877.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400325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458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137645"/>
            <a:ext cx="1028168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808" y="2661645"/>
            <a:ext cx="1028168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572540" y="414669"/>
            <a:ext cx="3583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7+8</a:t>
            </a:r>
          </a:p>
        </p:txBody>
      </p:sp>
      <p:pic>
        <p:nvPicPr>
          <p:cNvPr id="2"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5191" y="8328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9050AD84-EF7A-4368-A585-0D515EB408A7}"/>
              </a:ext>
            </a:extLst>
          </p:cNvPr>
          <p:cNvPicPr>
            <a:picLocks noChangeAspect="1"/>
          </p:cNvPicPr>
          <p:nvPr>
            <a:audioFile r:link="rId3"/>
            <p:extLst>
              <p:ext uri="{DAA4B4D4-6D71-4841-9C94-3DE7FCFB9230}">
                <p14:media xmlns:p14="http://schemas.microsoft.com/office/powerpoint/2010/main" r:embed="rId4">
                  <p14:trim st="48574" end="125465.0625"/>
                </p14:media>
              </p:ext>
            </p:extLst>
          </p:nvPr>
        </p:nvPicPr>
        <p:blipFill>
          <a:blip r:embed="rId9"/>
          <a:stretch>
            <a:fillRect/>
          </a:stretch>
        </p:blipFill>
        <p:spPr>
          <a:xfrm>
            <a:off x="1105786" y="4335461"/>
            <a:ext cx="563525" cy="609600"/>
          </a:xfrm>
          <a:prstGeom prst="rect">
            <a:avLst/>
          </a:prstGeom>
        </p:spPr>
      </p:pic>
    </p:spTree>
    <p:extLst>
      <p:ext uri="{BB962C8B-B14F-4D97-AF65-F5344CB8AC3E}">
        <p14:creationId xmlns:p14="http://schemas.microsoft.com/office/powerpoint/2010/main" val="30652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5604" name="Text Box 11"/>
          <p:cNvSpPr txBox="1">
            <a:spLocks noChangeArrowheads="1"/>
          </p:cNvSpPr>
          <p:nvPr/>
        </p:nvSpPr>
        <p:spPr bwMode="auto">
          <a:xfrm>
            <a:off x="4365916" y="495186"/>
            <a:ext cx="3196027" cy="707886"/>
          </a:xfrm>
          <a:prstGeom prst="rect">
            <a:avLst/>
          </a:prstGeom>
          <a:solidFill>
            <a:schemeClr val="accent6">
              <a:lumMod val="40000"/>
              <a:lumOff val="60000"/>
            </a:schemeClr>
          </a:solidFill>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2</a:t>
            </a:r>
          </a:p>
        </p:txBody>
      </p:sp>
      <p:pic>
        <p:nvPicPr>
          <p:cNvPr id="25606"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91" y="1503366"/>
            <a:ext cx="111535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790" y="2583281"/>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790" y="3744117"/>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790" y="4963317"/>
            <a:ext cx="111557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5+6+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28744" y="588966"/>
            <a:ext cx="609600" cy="609600"/>
          </a:xfrm>
          <a:prstGeom prst="rect">
            <a:avLst/>
          </a:prstGeom>
        </p:spPr>
      </p:pic>
      <p:pic>
        <p:nvPicPr>
          <p:cNvPr id="14" name="Bài 9 - Em Vẫn Nhớ Trường Xưa - Âm Nhạc Lớp 5 -- Tập Hát Theo Lời - CD Bộ Giáo Dục.mp3">
            <a:hlinkClick r:id="" action="ppaction://media"/>
            <a:extLst>
              <a:ext uri="{FF2B5EF4-FFF2-40B4-BE49-F238E27FC236}">
                <a16:creationId xmlns:a16="http://schemas.microsoft.com/office/drawing/2014/main" id="{B5DDED9C-AE81-4BCC-8185-BDF32662B8A1}"/>
              </a:ext>
            </a:extLst>
          </p:cNvPr>
          <p:cNvPicPr>
            <a:picLocks noChangeAspect="1"/>
          </p:cNvPicPr>
          <p:nvPr>
            <a:audioFile r:link="rId3"/>
            <p:extLst>
              <p:ext uri="{DAA4B4D4-6D71-4841-9C94-3DE7FCFB9230}">
                <p14:media xmlns:p14="http://schemas.microsoft.com/office/powerpoint/2010/main" r:embed="rId4">
                  <p14:trim st="36700" end="124873.0625"/>
                </p14:media>
              </p:ext>
            </p:extLst>
          </p:nvPr>
        </p:nvPicPr>
        <p:blipFill>
          <a:blip r:embed="rId12"/>
          <a:stretch>
            <a:fillRect/>
          </a:stretch>
        </p:blipFill>
        <p:spPr>
          <a:xfrm>
            <a:off x="1520456" y="975572"/>
            <a:ext cx="563525" cy="609600"/>
          </a:xfrm>
          <a:prstGeom prst="rect">
            <a:avLst/>
          </a:prstGeom>
        </p:spPr>
      </p:pic>
    </p:spTree>
    <p:extLst>
      <p:ext uri="{BB962C8B-B14F-4D97-AF65-F5344CB8AC3E}">
        <p14:creationId xmlns:p14="http://schemas.microsoft.com/office/powerpoint/2010/main" val="69437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63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21"/>
          <a:stretch/>
        </p:blipFill>
        <p:spPr>
          <a:xfrm>
            <a:off x="0" y="1429555"/>
            <a:ext cx="12192000" cy="5428445"/>
          </a:xfrm>
          <a:prstGeom prst="rect">
            <a:avLst/>
          </a:prstGeom>
        </p:spPr>
      </p:pic>
      <p:sp>
        <p:nvSpPr>
          <p:cNvPr id="6" name="TextBox 5"/>
          <p:cNvSpPr txBox="1"/>
          <p:nvPr/>
        </p:nvSpPr>
        <p:spPr>
          <a:xfrm>
            <a:off x="5975499" y="648586"/>
            <a:ext cx="26233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TIẾT 25</a:t>
            </a:r>
          </a:p>
        </p:txBody>
      </p:sp>
      <p:sp>
        <p:nvSpPr>
          <p:cNvPr id="7" name="TextBox 6"/>
          <p:cNvSpPr txBox="1"/>
          <p:nvPr/>
        </p:nvSpPr>
        <p:spPr>
          <a:xfrm>
            <a:off x="3219720" y="1429556"/>
            <a:ext cx="8972280"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HỌC HÁT BÀI:</a:t>
            </a:r>
            <a:r>
              <a:rPr lang="vi-VN" sz="3200" b="1" dirty="0">
                <a:solidFill>
                  <a:srgbClr val="FF0000"/>
                </a:solidFill>
                <a:latin typeface="Times New Roman" pitchFamily="18" charset="0"/>
                <a:cs typeface="Times New Roman" pitchFamily="18" charset="0"/>
              </a:rPr>
              <a:t> EM VẪN NHỚ TRƯỜNG XƯA</a:t>
            </a:r>
            <a:endParaRPr lang="en-US" sz="3200" dirty="0">
              <a:solidFill>
                <a:srgbClr val="6600FF"/>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6097"/>
            <a:ext cx="3090929" cy="2090844"/>
          </a:xfrm>
          <a:prstGeom prst="rect">
            <a:avLst/>
          </a:prstGeom>
        </p:spPr>
      </p:pic>
      <p:sp>
        <p:nvSpPr>
          <p:cNvPr id="9" name="TextBox 8"/>
          <p:cNvSpPr txBox="1"/>
          <p:nvPr/>
        </p:nvSpPr>
        <p:spPr>
          <a:xfrm rot="20728820">
            <a:off x="350863" y="149393"/>
            <a:ext cx="3228305" cy="523220"/>
          </a:xfrm>
          <a:prstGeom prst="rect">
            <a:avLst/>
          </a:prstGeom>
          <a:noFill/>
        </p:spPr>
        <p:txBody>
          <a:bodyPr wrap="square" rtlCol="0">
            <a:prstTxWarp prst="textArchUp">
              <a:avLst/>
            </a:prstTxWarp>
            <a:spAutoFit/>
          </a:bodyPr>
          <a:lstStyle/>
          <a:p>
            <a:r>
              <a:rPr lang="en-US" sz="2000" b="1" i="1" dirty="0">
                <a:solidFill>
                  <a:srgbClr val="000066"/>
                </a:solidFill>
                <a:latin typeface="Times New Roman" pitchFamily="18" charset="0"/>
                <a:cs typeface="Times New Roman" pitchFamily="18" charset="0"/>
              </a:rPr>
              <a:t>CHỦ ĐỀ</a:t>
            </a:r>
          </a:p>
        </p:txBody>
      </p:sp>
      <p:sp>
        <p:nvSpPr>
          <p:cNvPr id="3" name="TextBox 2"/>
          <p:cNvSpPr txBox="1"/>
          <p:nvPr/>
        </p:nvSpPr>
        <p:spPr>
          <a:xfrm>
            <a:off x="437883" y="1558345"/>
            <a:ext cx="2781837" cy="461665"/>
          </a:xfrm>
          <a:prstGeom prst="rect">
            <a:avLst/>
          </a:prstGeom>
          <a:noFill/>
        </p:spPr>
        <p:txBody>
          <a:bodyPr wrap="square" rtlCol="0">
            <a:spAutoFit/>
          </a:bodyPr>
          <a:lstStyle/>
          <a:p>
            <a:r>
              <a:rPr lang="en-US" sz="2400" b="1" u="sng" dirty="0">
                <a:solidFill>
                  <a:srgbClr val="FF0000"/>
                </a:solidFill>
                <a:latin typeface="Times New Roman" pitchFamily="18" charset="0"/>
                <a:cs typeface="Times New Roman" pitchFamily="18" charset="0"/>
              </a:rPr>
              <a:t>MÁI TRƯỜNG</a:t>
            </a:r>
          </a:p>
        </p:txBody>
      </p:sp>
    </p:spTree>
    <p:extLst>
      <p:ext uri="{BB962C8B-B14F-4D97-AF65-F5344CB8AC3E}">
        <p14:creationId xmlns:p14="http://schemas.microsoft.com/office/powerpoint/2010/main" val="1988788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pic>
        <p:nvPicPr>
          <p:cNvPr id="13" name="Picture 2" descr="EVNTX"/>
          <p:cNvPicPr>
            <a:picLocks noChangeAspect="1" noChangeArrowheads="1"/>
          </p:cNvPicPr>
          <p:nvPr/>
        </p:nvPicPr>
        <p:blipFill>
          <a:blip r:embed="rId10" cstate="print">
            <a:extLst>
              <a:ext uri="{28A0092B-C50C-407E-A947-70E740481C1C}">
                <a14:useLocalDpi xmlns:a14="http://schemas.microsoft.com/office/drawing/2010/main" val="0"/>
              </a:ext>
            </a:extLst>
          </a:blip>
          <a:srcRect t="11943" b="38960"/>
          <a:stretch>
            <a:fillRect/>
          </a:stretch>
        </p:blipFill>
        <p:spPr bwMode="auto">
          <a:xfrm>
            <a:off x="1045029" y="1143000"/>
            <a:ext cx="10189028" cy="511628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6"/>
          <p:cNvSpPr txBox="1">
            <a:spLocks noChangeArrowheads="1"/>
          </p:cNvSpPr>
          <p:nvPr/>
        </p:nvSpPr>
        <p:spPr bwMode="auto">
          <a:xfrm>
            <a:off x="1915886" y="457429"/>
            <a:ext cx="88537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vi-VN" sz="3600" b="1" dirty="0">
                <a:solidFill>
                  <a:srgbClr val="FF0000"/>
                </a:solidFill>
                <a:cs typeface="Times New Roman" pitchFamily="18" charset="0"/>
              </a:rPr>
              <a:t>HÁT CẢ BÀI</a:t>
            </a:r>
            <a:endParaRPr lang="en-US" sz="3600" b="1" dirty="0">
              <a:solidFill>
                <a:srgbClr val="FF0000"/>
              </a:solidFill>
              <a:cs typeface="Times New Roman" pitchFamily="18" charset="0"/>
            </a:endParaRPr>
          </a:p>
        </p:txBody>
      </p:sp>
      <p:pic>
        <p:nvPicPr>
          <p:cNvPr id="2" name="CA BAI B GI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83279" y="1282433"/>
            <a:ext cx="609600" cy="609600"/>
          </a:xfrm>
          <a:prstGeom prst="rect">
            <a:avLst/>
          </a:prstGeom>
        </p:spPr>
      </p:pic>
      <p:pic>
        <p:nvPicPr>
          <p:cNvPr id="3"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383279" y="20288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98D9A53B-2390-4AC5-B5A8-F5AD3000F8B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86207" y="1892033"/>
            <a:ext cx="609600" cy="609600"/>
          </a:xfrm>
          <a:prstGeom prst="rect">
            <a:avLst/>
          </a:prstGeom>
        </p:spPr>
      </p:pic>
    </p:spTree>
    <p:extLst>
      <p:ext uri="{BB962C8B-B14F-4D97-AF65-F5344CB8AC3E}">
        <p14:creationId xmlns:p14="http://schemas.microsoft.com/office/powerpoint/2010/main" val="424588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20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9065" y="311400"/>
            <a:ext cx="4629352" cy="707886"/>
          </a:xfrm>
          <a:prstGeom prst="rect">
            <a:avLst/>
          </a:prstGeom>
          <a:noFill/>
        </p:spPr>
        <p:txBody>
          <a:bodyPr wrap="square" rtlCol="0">
            <a:prstTxWarp prst="textArchUp">
              <a:avLst/>
            </a:prstTxWarp>
            <a:spAutoFit/>
          </a:bodyPr>
          <a:lstStyle/>
          <a:p>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đối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đáp-đồng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ca</a:t>
            </a:r>
            <a:endParaRPr lang="en-US" sz="3600" dirty="0">
              <a:solidFill>
                <a:srgbClr val="FFFF00"/>
              </a:solidFill>
              <a:latin typeface="Times New Roman" pitchFamily="18" charset="0"/>
              <a:cs typeface="Times New Roman" pitchFamily="18" charset="0"/>
            </a:endParaRPr>
          </a:p>
        </p:txBody>
      </p:sp>
      <p:sp>
        <p:nvSpPr>
          <p:cNvPr id="3" name="TextBox 2"/>
          <p:cNvSpPr txBox="1"/>
          <p:nvPr/>
        </p:nvSpPr>
        <p:spPr>
          <a:xfrm>
            <a:off x="2325843" y="1527295"/>
            <a:ext cx="1785938" cy="523220"/>
          </a:xfrm>
          <a:prstGeom prst="rect">
            <a:avLst/>
          </a:prstGeom>
          <a:noFill/>
        </p:spPr>
        <p:txBody>
          <a:bodyPr wrap="square" rtlCol="0">
            <a:spAutoFit/>
          </a:bodyPr>
          <a:lstStyle/>
          <a:p>
            <a:r>
              <a:rPr lang="en-US" sz="2800" b="1" dirty="0">
                <a:solidFill>
                  <a:srgbClr val="6600FF"/>
                </a:solidFill>
                <a:latin typeface="Times New Roman" pitchFamily="18" charset="0"/>
                <a:cs typeface="Times New Roman" pitchFamily="18" charset="0"/>
              </a:rPr>
              <a:t>NHÓM 1</a:t>
            </a:r>
          </a:p>
        </p:txBody>
      </p:sp>
      <p:sp>
        <p:nvSpPr>
          <p:cNvPr id="10" name="TextBox 9"/>
          <p:cNvSpPr txBox="1"/>
          <p:nvPr/>
        </p:nvSpPr>
        <p:spPr>
          <a:xfrm>
            <a:off x="5160772" y="3895547"/>
            <a:ext cx="1785938" cy="523220"/>
          </a:xfrm>
          <a:prstGeom prst="rect">
            <a:avLst/>
          </a:prstGeom>
          <a:noFill/>
        </p:spPr>
        <p:txBody>
          <a:bodyPr wrap="square" rtlCol="0">
            <a:spAutoFit/>
          </a:bodyPr>
          <a:lstStyle/>
          <a:p>
            <a:r>
              <a:rPr lang="en-US" sz="2800" b="1" dirty="0">
                <a:solidFill>
                  <a:srgbClr val="000066"/>
                </a:solidFill>
                <a:latin typeface="Times New Roman" pitchFamily="18" charset="0"/>
                <a:cs typeface="Times New Roman" pitchFamily="18" charset="0"/>
              </a:rPr>
              <a:t>CẢ LỚP</a:t>
            </a:r>
          </a:p>
        </p:txBody>
      </p:sp>
      <p:sp>
        <p:nvSpPr>
          <p:cNvPr id="4" name="TextBox 3"/>
          <p:cNvSpPr txBox="1"/>
          <p:nvPr/>
        </p:nvSpPr>
        <p:spPr>
          <a:xfrm>
            <a:off x="966686" y="2279033"/>
            <a:ext cx="4876801" cy="523220"/>
          </a:xfrm>
          <a:prstGeom prst="rect">
            <a:avLst/>
          </a:prstGeom>
          <a:noFill/>
        </p:spPr>
        <p:txBody>
          <a:bodyPr wrap="square" rtlCol="0">
            <a:spAutoFit/>
          </a:bodyPr>
          <a:lstStyle/>
          <a:p>
            <a:r>
              <a:rPr lang="en-US" sz="2800" i="1" dirty="0">
                <a:solidFill>
                  <a:srgbClr val="00B0F0"/>
                </a:solidFill>
                <a:latin typeface="Times New Roman" pitchFamily="18" charset="0"/>
                <a:cs typeface="Times New Roman" pitchFamily="18" charset="0"/>
              </a:rPr>
              <a:t> </a:t>
            </a:r>
            <a:r>
              <a:rPr lang="en-US" sz="2400" i="1" dirty="0" err="1">
                <a:solidFill>
                  <a:srgbClr val="6600FF"/>
                </a:solidFill>
                <a:latin typeface="Times New Roman" pitchFamily="18" charset="0"/>
                <a:cs typeface="Times New Roman" pitchFamily="18" charset="0"/>
              </a:rPr>
              <a:t>Trường</a:t>
            </a:r>
            <a:r>
              <a:rPr lang="en-US" sz="2400" i="1" dirty="0">
                <a:solidFill>
                  <a:srgbClr val="6600FF"/>
                </a:solidFill>
                <a:latin typeface="Times New Roman" pitchFamily="18" charset="0"/>
                <a:cs typeface="Times New Roman" pitchFamily="18" charset="0"/>
              </a:rPr>
              <a:t> </a:t>
            </a:r>
            <a:r>
              <a:rPr lang="en-US" sz="2400" i="1" dirty="0" err="1">
                <a:solidFill>
                  <a:srgbClr val="6600FF"/>
                </a:solidFill>
                <a:latin typeface="Times New Roman" pitchFamily="18" charset="0"/>
                <a:cs typeface="Times New Roman" pitchFamily="18" charset="0"/>
              </a:rPr>
              <a:t>Làng</a:t>
            </a:r>
            <a:r>
              <a:rPr lang="en-US" sz="2400" i="1" dirty="0">
                <a:solidFill>
                  <a:srgbClr val="6600FF"/>
                </a:solidFill>
                <a:latin typeface="Times New Roman" pitchFamily="18" charset="0"/>
                <a:cs typeface="Times New Roman" pitchFamily="18" charset="0"/>
              </a:rPr>
              <a:t> </a:t>
            </a:r>
            <a:r>
              <a:rPr lang="en-US" sz="2400" i="1" dirty="0" err="1">
                <a:solidFill>
                  <a:srgbClr val="6600FF"/>
                </a:solidFill>
                <a:latin typeface="Times New Roman" pitchFamily="18" charset="0"/>
                <a:cs typeface="Times New Roman" pitchFamily="18" charset="0"/>
              </a:rPr>
              <a:t>em</a:t>
            </a:r>
            <a:r>
              <a:rPr lang="en-US" sz="2400" i="1" dirty="0">
                <a:solidFill>
                  <a:srgbClr val="6600FF"/>
                </a:solidFill>
                <a:latin typeface="Times New Roman" pitchFamily="18" charset="0"/>
                <a:cs typeface="Times New Roman" pitchFamily="18" charset="0"/>
              </a:rPr>
              <a:t>…</a:t>
            </a:r>
            <a:r>
              <a:rPr lang="en-US" sz="2400" i="1" dirty="0" err="1">
                <a:solidFill>
                  <a:srgbClr val="6600FF"/>
                </a:solidFill>
                <a:latin typeface="Times New Roman" pitchFamily="18" charset="0"/>
                <a:cs typeface="Times New Roman" pitchFamily="18" charset="0"/>
              </a:rPr>
              <a:t>yên</a:t>
            </a:r>
            <a:r>
              <a:rPr lang="en-US" sz="2400" i="1" dirty="0">
                <a:solidFill>
                  <a:srgbClr val="6600FF"/>
                </a:solidFill>
                <a:latin typeface="Times New Roman" pitchFamily="18" charset="0"/>
                <a:cs typeface="Times New Roman" pitchFamily="18" charset="0"/>
              </a:rPr>
              <a:t> </a:t>
            </a:r>
            <a:r>
              <a:rPr lang="en-US" sz="2400" i="1" dirty="0" err="1">
                <a:solidFill>
                  <a:srgbClr val="6600FF"/>
                </a:solidFill>
                <a:latin typeface="Times New Roman" pitchFamily="18" charset="0"/>
                <a:cs typeface="Times New Roman" pitchFamily="18" charset="0"/>
              </a:rPr>
              <a:t>lành</a:t>
            </a:r>
            <a:endParaRPr lang="en-US" sz="2400" i="1" dirty="0">
              <a:solidFill>
                <a:srgbClr val="6600FF"/>
              </a:solidFill>
              <a:latin typeface="Times New Roman" pitchFamily="18" charset="0"/>
              <a:cs typeface="Times New Roman" pitchFamily="18" charset="0"/>
            </a:endParaRPr>
          </a:p>
        </p:txBody>
      </p:sp>
      <p:sp>
        <p:nvSpPr>
          <p:cNvPr id="11" name="TextBox 10"/>
          <p:cNvSpPr txBox="1"/>
          <p:nvPr/>
        </p:nvSpPr>
        <p:spPr>
          <a:xfrm>
            <a:off x="6872289" y="2424285"/>
            <a:ext cx="4173082"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Nhịp</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cầu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tre</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êm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đềm</a:t>
            </a:r>
            <a:endParaRPr lang="en-US" sz="2800" i="1" dirty="0">
              <a:solidFill>
                <a:srgbClr val="FF0000"/>
              </a:solidFill>
              <a:latin typeface="Times New Roman" pitchFamily="18" charset="0"/>
              <a:cs typeface="Times New Roman" pitchFamily="18" charset="0"/>
            </a:endParaRPr>
          </a:p>
        </p:txBody>
      </p:sp>
      <p:sp>
        <p:nvSpPr>
          <p:cNvPr id="12" name="TextBox 11"/>
          <p:cNvSpPr txBox="1"/>
          <p:nvPr/>
        </p:nvSpPr>
        <p:spPr>
          <a:xfrm>
            <a:off x="983958" y="2947505"/>
            <a:ext cx="5228019" cy="461665"/>
          </a:xfrm>
          <a:prstGeom prst="rect">
            <a:avLst/>
          </a:prstGeom>
          <a:noFill/>
        </p:spPr>
        <p:txBody>
          <a:bodyPr wrap="square" rtlCol="0">
            <a:spAutoFit/>
          </a:bodyPr>
          <a:lstStyle/>
          <a:p>
            <a:r>
              <a:rPr lang="en-US" sz="2400" i="1" dirty="0" err="1">
                <a:solidFill>
                  <a:srgbClr val="6600FF"/>
                </a:solidFill>
                <a:latin typeface="Times New Roman" pitchFamily="18" charset="0"/>
                <a:cs typeface="Times New Roman" pitchFamily="18" charset="0"/>
              </a:rPr>
              <a:t>Tình</a:t>
            </a:r>
            <a:r>
              <a:rPr lang="en-US" sz="2400" i="1" dirty="0">
                <a:solidFill>
                  <a:srgbClr val="6600FF"/>
                </a:solidFill>
                <a:latin typeface="Times New Roman" pitchFamily="18" charset="0"/>
                <a:cs typeface="Times New Roman" pitchFamily="18" charset="0"/>
              </a:rPr>
              <a:t> </a:t>
            </a:r>
            <a:r>
              <a:rPr lang="en-US" sz="2400" i="1" dirty="0" err="1">
                <a:solidFill>
                  <a:srgbClr val="6600FF"/>
                </a:solidFill>
                <a:latin typeface="Times New Roman" pitchFamily="18" charset="0"/>
                <a:cs typeface="Times New Roman" pitchFamily="18" charset="0"/>
              </a:rPr>
              <a:t>quê</a:t>
            </a:r>
            <a:r>
              <a:rPr lang="en-US" sz="2400" i="1" dirty="0">
                <a:solidFill>
                  <a:srgbClr val="6600FF"/>
                </a:solidFill>
                <a:latin typeface="Times New Roman" pitchFamily="18" charset="0"/>
                <a:cs typeface="Times New Roman" pitchFamily="18" charset="0"/>
              </a:rPr>
              <a:t> </a:t>
            </a:r>
            <a:r>
              <a:rPr lang="en-US" sz="2400" i="1" dirty="0" err="1">
                <a:solidFill>
                  <a:srgbClr val="6600FF"/>
                </a:solidFill>
                <a:latin typeface="Times New Roman" pitchFamily="18" charset="0"/>
                <a:cs typeface="Times New Roman" pitchFamily="18" charset="0"/>
              </a:rPr>
              <a:t>hương</a:t>
            </a:r>
            <a:r>
              <a:rPr lang="en-US" sz="2400" i="1" dirty="0">
                <a:solidFill>
                  <a:srgbClr val="6600FF"/>
                </a:solidFill>
                <a:latin typeface="Times New Roman" pitchFamily="18" charset="0"/>
                <a:cs typeface="Times New Roman" pitchFamily="18" charset="0"/>
              </a:rPr>
              <a:t>…</a:t>
            </a:r>
            <a:r>
              <a:rPr lang="en-US" sz="2400" i="1" dirty="0" err="1">
                <a:solidFill>
                  <a:srgbClr val="6600FF"/>
                </a:solidFill>
                <a:latin typeface="Times New Roman" pitchFamily="18" charset="0"/>
                <a:cs typeface="Times New Roman" pitchFamily="18" charset="0"/>
              </a:rPr>
              <a:t>đến</a:t>
            </a:r>
            <a:r>
              <a:rPr lang="en-US" sz="2400" i="1" dirty="0">
                <a:solidFill>
                  <a:srgbClr val="6600FF"/>
                </a:solidFill>
                <a:latin typeface="Times New Roman" pitchFamily="18" charset="0"/>
                <a:cs typeface="Times New Roman" pitchFamily="18" charset="0"/>
              </a:rPr>
              <a:t> </a:t>
            </a:r>
            <a:r>
              <a:rPr lang="en-US" sz="2400" i="1" dirty="0" err="1">
                <a:solidFill>
                  <a:srgbClr val="6600FF"/>
                </a:solidFill>
                <a:latin typeface="Times New Roman" pitchFamily="18" charset="0"/>
                <a:cs typeface="Times New Roman" pitchFamily="18" charset="0"/>
              </a:rPr>
              <a:t>trường</a:t>
            </a:r>
            <a:endParaRPr lang="en-US" sz="2400" i="1" dirty="0">
              <a:solidFill>
                <a:srgbClr val="6600FF"/>
              </a:solidFill>
              <a:latin typeface="Times New Roman" pitchFamily="18" charset="0"/>
              <a:cs typeface="Times New Roman" pitchFamily="18" charset="0"/>
            </a:endParaRPr>
          </a:p>
        </p:txBody>
      </p:sp>
      <p:sp>
        <p:nvSpPr>
          <p:cNvPr id="13" name="TextBox 12"/>
          <p:cNvSpPr txBox="1"/>
          <p:nvPr/>
        </p:nvSpPr>
        <p:spPr>
          <a:xfrm>
            <a:off x="6946710" y="2947505"/>
            <a:ext cx="4876800"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Thầy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cô</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yêu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gia</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đình</a:t>
            </a:r>
            <a:endParaRPr lang="en-US" sz="2800" i="1" dirty="0">
              <a:solidFill>
                <a:srgbClr val="FF0000"/>
              </a:solidFill>
              <a:latin typeface="Times New Roman" pitchFamily="18" charset="0"/>
              <a:cs typeface="Times New Roman" pitchFamily="18" charset="0"/>
            </a:endParaRPr>
          </a:p>
        </p:txBody>
      </p:sp>
      <p:sp>
        <p:nvSpPr>
          <p:cNvPr id="14" name="TextBox 13"/>
          <p:cNvSpPr txBox="1"/>
          <p:nvPr/>
        </p:nvSpPr>
        <p:spPr>
          <a:xfrm>
            <a:off x="2888343" y="4978646"/>
            <a:ext cx="6496767" cy="646331"/>
          </a:xfrm>
          <a:prstGeom prst="rect">
            <a:avLst/>
          </a:prstGeom>
          <a:noFill/>
        </p:spPr>
        <p:txBody>
          <a:bodyPr wrap="square" rtlCol="0">
            <a:spAutoFit/>
          </a:bodyPr>
          <a:lstStyle/>
          <a:p>
            <a:r>
              <a:rPr lang="en-US" sz="3600" i="1" dirty="0" err="1">
                <a:solidFill>
                  <a:srgbClr val="000066"/>
                </a:solidFill>
                <a:latin typeface="Times New Roman" pitchFamily="18" charset="0"/>
                <a:cs typeface="Times New Roman" pitchFamily="18" charset="0"/>
              </a:rPr>
              <a:t>Tre</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xanh</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kia</a:t>
            </a:r>
            <a:r>
              <a:rPr lang="en-US" sz="3600" i="1" dirty="0">
                <a:solidFill>
                  <a:srgbClr val="000066"/>
                </a:solidFill>
                <a:latin typeface="Times New Roman" pitchFamily="18" charset="0"/>
                <a:cs typeface="Times New Roman" pitchFamily="18" charset="0"/>
              </a:rPr>
              <a:t>…</a:t>
            </a:r>
            <a:r>
              <a:rPr lang="en-US" sz="3600" i="1" dirty="0" err="1">
                <a:solidFill>
                  <a:srgbClr val="000066"/>
                </a:solidFill>
                <a:latin typeface="Times New Roman" pitchFamily="18" charset="0"/>
                <a:cs typeface="Times New Roman" pitchFamily="18" charset="0"/>
              </a:rPr>
              <a:t>nhớ</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trường</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xưa</a:t>
            </a:r>
            <a:endParaRPr lang="en-US" sz="3600" i="1" dirty="0">
              <a:solidFill>
                <a:srgbClr val="000066"/>
              </a:solidFill>
              <a:latin typeface="Times New Roman" pitchFamily="18" charset="0"/>
              <a:cs typeface="Times New Roman" pitchFamily="18" charset="0"/>
            </a:endParaRPr>
          </a:p>
        </p:txBody>
      </p:sp>
      <p:pic>
        <p:nvPicPr>
          <p:cNvPr id="15"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1043" y="5908841"/>
            <a:ext cx="609600" cy="609600"/>
          </a:xfrm>
          <a:prstGeom prst="rect">
            <a:avLst/>
          </a:prstGeom>
        </p:spPr>
      </p:pic>
      <p:sp>
        <p:nvSpPr>
          <p:cNvPr id="16" name="TextBox 15"/>
          <p:cNvSpPr txBox="1"/>
          <p:nvPr/>
        </p:nvSpPr>
        <p:spPr>
          <a:xfrm>
            <a:off x="8158163" y="1527296"/>
            <a:ext cx="1785938"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NHÓM 2:</a:t>
            </a:r>
          </a:p>
        </p:txBody>
      </p:sp>
      <p:sp>
        <p:nvSpPr>
          <p:cNvPr id="17" name="TextBox 16"/>
          <p:cNvSpPr txBox="1"/>
          <p:nvPr/>
        </p:nvSpPr>
        <p:spPr>
          <a:xfrm>
            <a:off x="3597967" y="6361031"/>
            <a:ext cx="48668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solidFill>
                  <a:srgbClr val="000066"/>
                </a:solidFill>
                <a:latin typeface="Times New Roman" pitchFamily="18" charset="0"/>
                <a:cs typeface="Times New Roman" pitchFamily="18" charset="0"/>
              </a:rPr>
              <a:t>3.HĐ THỰC HÀNH LUYỆN TẬP</a:t>
            </a:r>
          </a:p>
        </p:txBody>
      </p:sp>
      <p:pic>
        <p:nvPicPr>
          <p:cNvPr id="1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0571" y="665343"/>
            <a:ext cx="609600" cy="609600"/>
          </a:xfrm>
          <a:prstGeom prst="rect">
            <a:avLst/>
          </a:prstGeom>
        </p:spPr>
      </p:pic>
    </p:spTree>
    <p:extLst>
      <p:ext uri="{BB962C8B-B14F-4D97-AF65-F5344CB8AC3E}">
        <p14:creationId xmlns:p14="http://schemas.microsoft.com/office/powerpoint/2010/main" val="204214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541182" y="574017"/>
            <a:ext cx="7872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thanh</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phách</a:t>
            </a:r>
            <a:r>
              <a:rPr lang="en-US" sz="3600" b="1" dirty="0">
                <a:solidFill>
                  <a:srgbClr val="FF0000"/>
                </a:solidFill>
                <a:cs typeface="Times New Roman" pitchFamily="18" charset="0"/>
              </a:rPr>
              <a:t> </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74" y="1426072"/>
            <a:ext cx="11582727" cy="178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1</a:t>
            </a:r>
          </a:p>
        </p:txBody>
      </p:sp>
      <p:pic>
        <p:nvPicPr>
          <p:cNvPr id="410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65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486"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315"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572"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3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7981" y="3309251"/>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2801"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7658"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474" y="4059668"/>
            <a:ext cx="11582727" cy="16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0572" y="5709645"/>
            <a:ext cx="54428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573"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7831" y="5709645"/>
            <a:ext cx="522512" cy="749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289"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20515" y="5709645"/>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4745" y="55843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0311" y="553175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8904" y="556994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37272" y="653851"/>
            <a:ext cx="578730" cy="646331"/>
          </a:xfrm>
          <a:prstGeom prst="rect">
            <a:avLst/>
          </a:prstGeom>
        </p:spPr>
      </p:pic>
      <p:sp>
        <p:nvSpPr>
          <p:cNvPr id="3" name="TextBox 2">
            <a:extLst>
              <a:ext uri="{FF2B5EF4-FFF2-40B4-BE49-F238E27FC236}">
                <a16:creationId xmlns:a16="http://schemas.microsoft.com/office/drawing/2014/main" id="{02421A8E-6038-41C8-9576-DDE8DD7E8ED8}"/>
              </a:ext>
            </a:extLst>
          </p:cNvPr>
          <p:cNvSpPr txBox="1"/>
          <p:nvPr/>
        </p:nvSpPr>
        <p:spPr>
          <a:xfrm>
            <a:off x="319474" y="3650388"/>
            <a:ext cx="1168240" cy="738664"/>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a:t>
            </a:r>
            <a:r>
              <a:rPr lang="vi-VN" sz="2400" b="1" dirty="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7603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1023419" y="311612"/>
            <a:ext cx="10145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theo</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nhịp</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bằng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cụ</a:t>
            </a:r>
            <a:r>
              <a:rPr lang="en-US" sz="3600" b="1" dirty="0">
                <a:solidFill>
                  <a:srgbClr val="FF0000"/>
                </a:solidFill>
                <a:cs typeface="Times New Roman" pitchFamily="18" charset="0"/>
              </a:rPr>
              <a:t> song loan</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04837"/>
            <a:ext cx="11582727" cy="18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rPr>
              <a:t>CÂU 1</a:t>
            </a:r>
          </a:p>
        </p:txBody>
      </p:sp>
      <p:pic>
        <p:nvPicPr>
          <p:cNvPr id="1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971471"/>
            <a:ext cx="1158272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04473" y="3721414"/>
            <a:ext cx="1843641" cy="461665"/>
          </a:xfrm>
          <a:prstGeom prst="rect">
            <a:avLst/>
          </a:prstGeom>
          <a:noFill/>
        </p:spPr>
        <p:txBody>
          <a:bodyPr wrap="square" rtlCol="0">
            <a:spAutoFit/>
          </a:bodyPr>
          <a:lstStyle/>
          <a:p>
            <a:r>
              <a:rPr lang="en-US" sz="2400" b="1" dirty="0">
                <a:solidFill>
                  <a:srgbClr val="FF0000"/>
                </a:solidFill>
              </a:rPr>
              <a:t>CÂU 8</a:t>
            </a:r>
          </a:p>
        </p:txBody>
      </p:sp>
      <p:pic>
        <p:nvPicPr>
          <p:cNvPr id="512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2971" y="3420310"/>
            <a:ext cx="765219" cy="4177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1354" y="3420310"/>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1028" y="571588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1029" y="5709645"/>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50" y="5700661"/>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440" y="338995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6171" y="3501082"/>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68904" y="5745529"/>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7"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23710" y="805404"/>
            <a:ext cx="609600" cy="609600"/>
          </a:xfrm>
          <a:prstGeom prst="rect">
            <a:avLst/>
          </a:prstGeom>
        </p:spPr>
      </p:pic>
    </p:spTree>
    <p:extLst>
      <p:ext uri="{BB962C8B-B14F-4D97-AF65-F5344CB8AC3E}">
        <p14:creationId xmlns:p14="http://schemas.microsoft.com/office/powerpoint/2010/main" val="332062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37"/>
                                        </p:tgtEl>
                                      </p:cBhvr>
                                    </p:cmd>
                                  </p:childTnLst>
                                </p:cTn>
                              </p:par>
                            </p:childTnLst>
                          </p:cTn>
                        </p:par>
                      </p:childTnLst>
                    </p:cTn>
                  </p:par>
                </p:childTnLst>
              </p:cTn>
              <p:nextCondLst>
                <p:cond evt="onClick" delay="0">
                  <p:tgtEl>
                    <p:spTgt spid="37"/>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112359" y="201933"/>
            <a:ext cx="4974867"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Hát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gõ</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đệm</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sắc</a:t>
            </a:r>
            <a:endParaRPr lang="en-US" sz="3600" dirty="0">
              <a:solidFill>
                <a:srgbClr val="6600FF"/>
              </a:solidFill>
              <a:latin typeface="Times New Roman" pitchFamily="18" charset="0"/>
              <a:cs typeface="Times New Roman" pitchFamily="18" charset="0"/>
            </a:endParaRPr>
          </a:p>
        </p:txBody>
      </p:sp>
      <p:sp>
        <p:nvSpPr>
          <p:cNvPr id="4" name="TextBox 3"/>
          <p:cNvSpPr txBox="1"/>
          <p:nvPr/>
        </p:nvSpPr>
        <p:spPr>
          <a:xfrm>
            <a:off x="1845010" y="1516751"/>
            <a:ext cx="8418286" cy="1446550"/>
          </a:xfrm>
          <a:prstGeom prst="rect">
            <a:avLst/>
          </a:prstGeom>
          <a:noFill/>
        </p:spPr>
        <p:txBody>
          <a:bodyPr wrap="square" rtlCol="0">
            <a:spAutoFit/>
          </a:bodyPr>
          <a:lstStyle/>
          <a:p>
            <a:r>
              <a:rPr lang="en-US" sz="4400" dirty="0" err="1">
                <a:solidFill>
                  <a:srgbClr val="FF0000"/>
                </a:solidFill>
                <a:latin typeface="Times New Roman" pitchFamily="18" charset="0"/>
                <a:cs typeface="Times New Roman" pitchFamily="18" charset="0"/>
              </a:rPr>
              <a:t>Gõ</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đệm</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thệm</a:t>
            </a:r>
            <a:r>
              <a:rPr lang="en-US" sz="4400" dirty="0">
                <a:solidFill>
                  <a:srgbClr val="FF0000"/>
                </a:solidFill>
                <a:latin typeface="Times New Roman" pitchFamily="18" charset="0"/>
                <a:cs typeface="Times New Roman" pitchFamily="18" charset="0"/>
              </a:rPr>
              <a:t> </a:t>
            </a:r>
            <a:r>
              <a:rPr lang="en-US" sz="4400" b="1" dirty="0" err="1">
                <a:solidFill>
                  <a:srgbClr val="000066"/>
                </a:solidFill>
                <a:latin typeface="Times New Roman" pitchFamily="18" charset="0"/>
                <a:cs typeface="Times New Roman" pitchFamily="18" charset="0"/>
              </a:rPr>
              <a:t>theo</a:t>
            </a:r>
            <a:r>
              <a:rPr lang="en-US" sz="4400" b="1" dirty="0">
                <a:solidFill>
                  <a:srgbClr val="000066"/>
                </a:solidFill>
                <a:latin typeface="Times New Roman" pitchFamily="18" charset="0"/>
                <a:cs typeface="Times New Roman" pitchFamily="18" charset="0"/>
              </a:rPr>
              <a:t> </a:t>
            </a:r>
            <a:r>
              <a:rPr lang="en-US" sz="4400" b="1" dirty="0" err="1">
                <a:solidFill>
                  <a:srgbClr val="000066"/>
                </a:solidFill>
                <a:latin typeface="Times New Roman" pitchFamily="18" charset="0"/>
                <a:cs typeface="Times New Roman" pitchFamily="18" charset="0"/>
              </a:rPr>
              <a:t>phách</a:t>
            </a:r>
            <a:r>
              <a:rPr lang="en-US" sz="4400" b="1" dirty="0">
                <a:solidFill>
                  <a:srgbClr val="000066"/>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bằng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nhạc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cụ</a:t>
            </a:r>
            <a:r>
              <a:rPr lang="en-US" sz="4400" dirty="0">
                <a:solidFill>
                  <a:srgbClr val="FF0000"/>
                </a:solidFill>
                <a:latin typeface="Times New Roman" pitchFamily="18" charset="0"/>
                <a:cs typeface="Times New Roman" pitchFamily="18" charset="0"/>
              </a:rPr>
              <a:t> </a:t>
            </a:r>
            <a:r>
              <a:rPr lang="en-US" sz="4400" b="1" i="1" dirty="0" err="1">
                <a:solidFill>
                  <a:srgbClr val="000066"/>
                </a:solidFill>
                <a:latin typeface="Times New Roman" pitchFamily="18" charset="0"/>
                <a:cs typeface="Times New Roman" pitchFamily="18" charset="0"/>
              </a:rPr>
              <a:t>Thanh</a:t>
            </a:r>
            <a:r>
              <a:rPr lang="en-US" sz="4400" b="1" i="1" dirty="0">
                <a:solidFill>
                  <a:srgbClr val="000066"/>
                </a:solidFill>
                <a:latin typeface="Times New Roman" pitchFamily="18" charset="0"/>
                <a:cs typeface="Times New Roman" pitchFamily="18" charset="0"/>
              </a:rPr>
              <a:t> </a:t>
            </a:r>
            <a:r>
              <a:rPr lang="en-US" sz="4400" b="1" i="1" dirty="0" err="1">
                <a:solidFill>
                  <a:srgbClr val="000066"/>
                </a:solidFill>
                <a:latin typeface="Times New Roman" pitchFamily="18" charset="0"/>
                <a:cs typeface="Times New Roman" pitchFamily="18" charset="0"/>
              </a:rPr>
              <a:t>phách</a:t>
            </a:r>
            <a:endParaRPr lang="en-US" sz="4400" b="1" i="1" dirty="0">
              <a:solidFill>
                <a:srgbClr val="000066"/>
              </a:solidFill>
              <a:latin typeface="Times New Roman" pitchFamily="18" charset="0"/>
              <a:cs typeface="Times New Roman" pitchFamily="18" charset="0"/>
            </a:endParaRPr>
          </a:p>
        </p:txBody>
      </p:sp>
      <p:sp>
        <p:nvSpPr>
          <p:cNvPr id="10" name="TextBox 9"/>
          <p:cNvSpPr txBox="1"/>
          <p:nvPr/>
        </p:nvSpPr>
        <p:spPr>
          <a:xfrm>
            <a:off x="1816784" y="4429877"/>
            <a:ext cx="8314188" cy="830997"/>
          </a:xfrm>
          <a:prstGeom prst="rect">
            <a:avLst/>
          </a:prstGeom>
          <a:noFill/>
        </p:spPr>
        <p:txBody>
          <a:bodyPr wrap="square" rtlCol="0">
            <a:spAutoFit/>
          </a:bodyPr>
          <a:lstStyle/>
          <a:p>
            <a:r>
              <a:rPr lang="en-US" sz="2400" b="1" dirty="0" err="1">
                <a:solidFill>
                  <a:srgbClr val="000066"/>
                </a:solidFill>
                <a:latin typeface="Times New Roman" pitchFamily="18" charset="0"/>
                <a:cs typeface="Times New Roman" pitchFamily="18" charset="0"/>
              </a:rPr>
              <a:t>Dãy</a:t>
            </a:r>
            <a:r>
              <a:rPr lang="en-US" sz="2400" b="1" dirty="0">
                <a:solidFill>
                  <a:srgbClr val="000066"/>
                </a:solidFill>
                <a:latin typeface="Times New Roman" pitchFamily="18" charset="0"/>
                <a:cs typeface="Times New Roman" pitchFamily="18" charset="0"/>
              </a:rPr>
              <a:t> 1</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Gõ</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đệm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thanh</a:t>
            </a:r>
            <a:r>
              <a:rPr lang="en-US" sz="2400" i="1" dirty="0">
                <a:solidFill>
                  <a:srgbClr val="000066"/>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phách</a:t>
            </a:r>
            <a:r>
              <a:rPr lang="en-US" sz="2400" dirty="0">
                <a:solidFill>
                  <a:srgbClr val="FF0000"/>
                </a:solidFill>
                <a:latin typeface="Times New Roman" pitchFamily="18" charset="0"/>
                <a:cs typeface="Times New Roman" pitchFamily="18" charset="0"/>
              </a:rPr>
              <a:t>.</a:t>
            </a:r>
          </a:p>
          <a:p>
            <a:r>
              <a:rPr lang="en-US" sz="2400" b="1" dirty="0" err="1">
                <a:solidFill>
                  <a:srgbClr val="000066"/>
                </a:solidFill>
                <a:latin typeface="Times New Roman" pitchFamily="18" charset="0"/>
                <a:cs typeface="Times New Roman" pitchFamily="18" charset="0"/>
              </a:rPr>
              <a:t>Dãy</a:t>
            </a:r>
            <a:r>
              <a:rPr lang="en-US" sz="2400" b="1" dirty="0">
                <a:solidFill>
                  <a:srgbClr val="000066"/>
                </a:solidFill>
                <a:latin typeface="Times New Roman" pitchFamily="18" charset="0"/>
                <a:cs typeface="Times New Roman" pitchFamily="18" charset="0"/>
              </a:rPr>
              <a:t> 2</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gõ</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đêm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nhịp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SongLoan</a:t>
            </a:r>
            <a:endParaRPr lang="en-US" sz="2400" b="1" i="1" dirty="0">
              <a:solidFill>
                <a:srgbClr val="000066"/>
              </a:solidFill>
              <a:latin typeface="Times New Roman" pitchFamily="18" charset="0"/>
              <a:cs typeface="Times New Roman" pitchFamily="18" charset="0"/>
            </a:endParaRPr>
          </a:p>
        </p:txBody>
      </p:sp>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960" y="5260874"/>
            <a:ext cx="609600" cy="609600"/>
          </a:xfrm>
          <a:prstGeom prst="rect">
            <a:avLst/>
          </a:prstGeom>
        </p:spPr>
      </p:pic>
      <p:sp>
        <p:nvSpPr>
          <p:cNvPr id="2" name="Rectangle 1"/>
          <p:cNvSpPr/>
          <p:nvPr/>
        </p:nvSpPr>
        <p:spPr>
          <a:xfrm>
            <a:off x="4904126" y="453884"/>
            <a:ext cx="1890261" cy="646331"/>
          </a:xfrm>
          <a:prstGeom prst="rect">
            <a:avLst/>
          </a:prstGeom>
        </p:spPr>
        <p:txBody>
          <a:bodyPr wrap="none">
            <a:spAutoFit/>
          </a:bodyPr>
          <a:lstStyle/>
          <a:p>
            <a:pPr algn="ctr"/>
            <a:r>
              <a:rPr lang="en-US" sz="3600" b="1" dirty="0">
                <a:solidFill>
                  <a:srgbClr val="6600FF"/>
                </a:solidFill>
                <a:latin typeface="Times New Roman" pitchFamily="18" charset="0"/>
                <a:cs typeface="Times New Roman" pitchFamily="18" charset="0"/>
              </a:rPr>
              <a:t>ĐOẠN 1</a:t>
            </a:r>
          </a:p>
        </p:txBody>
      </p:sp>
      <p:sp>
        <p:nvSpPr>
          <p:cNvPr id="6" name="Rectangle 5"/>
          <p:cNvSpPr/>
          <p:nvPr/>
        </p:nvSpPr>
        <p:spPr>
          <a:xfrm>
            <a:off x="5219243" y="3284265"/>
            <a:ext cx="1890261" cy="646331"/>
          </a:xfrm>
          <a:prstGeom prst="rect">
            <a:avLst/>
          </a:prstGeom>
        </p:spPr>
        <p:txBody>
          <a:bodyPr wrap="none">
            <a:spAutoFit/>
          </a:bodyPr>
          <a:lstStyle/>
          <a:p>
            <a:pPr algn="ctr"/>
            <a:r>
              <a:rPr lang="en-US" sz="3600" b="1" dirty="0">
                <a:solidFill>
                  <a:srgbClr val="6600FF"/>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185310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5"/>
            <a:ext cx="7895772" cy="769441"/>
          </a:xfrm>
          <a:prstGeom prst="rect">
            <a:avLst/>
          </a:prstGeom>
          <a:noFill/>
        </p:spPr>
        <p:txBody>
          <a:bodyPr wrap="square" rtlCol="0">
            <a:spAutoFit/>
          </a:bodyPr>
          <a:lstStyle/>
          <a:p>
            <a:r>
              <a:rPr lang="en-US" sz="4400" b="1" i="1" dirty="0">
                <a:solidFill>
                  <a:srgbClr val="FFFF00"/>
                </a:solidFill>
              </a:rPr>
              <a:t>- </a:t>
            </a:r>
            <a:r>
              <a:rPr lang="en-US" sz="4000" b="1" i="1" dirty="0" err="1">
                <a:solidFill>
                  <a:srgbClr val="FFFF00"/>
                </a:solidFill>
              </a:rPr>
              <a:t>Củng</a:t>
            </a:r>
            <a:r>
              <a:rPr lang="en-US" sz="4000" b="1" i="1" dirty="0">
                <a:solidFill>
                  <a:srgbClr val="FFFF00"/>
                </a:solidFill>
              </a:rPr>
              <a:t> </a:t>
            </a:r>
            <a:r>
              <a:rPr lang="en-US" sz="4000" b="1" i="1" dirty="0" err="1">
                <a:solidFill>
                  <a:srgbClr val="FFFF00"/>
                </a:solidFill>
              </a:rPr>
              <a:t>cố</a:t>
            </a:r>
            <a:r>
              <a:rPr lang="en-US" sz="4000" b="1" i="1" dirty="0">
                <a:solidFill>
                  <a:srgbClr val="FFFF00"/>
                </a:solidFill>
              </a:rPr>
              <a:t>, </a:t>
            </a:r>
            <a:r>
              <a:rPr lang="en-US" sz="4000" b="1" i="1" dirty="0" err="1">
                <a:solidFill>
                  <a:srgbClr val="FFFF00"/>
                </a:solidFill>
              </a:rPr>
              <a:t>dặn</a:t>
            </a:r>
            <a:r>
              <a:rPr lang="en-US" sz="4000" b="1" i="1" dirty="0">
                <a:solidFill>
                  <a:srgbClr val="FFFF00"/>
                </a:solidFill>
              </a:rPr>
              <a:t> </a:t>
            </a:r>
            <a:r>
              <a:rPr lang="en-US" sz="4000" b="1" i="1" dirty="0" err="1">
                <a:solidFill>
                  <a:srgbClr val="FFFF00"/>
                </a:solidFill>
              </a:rPr>
              <a:t>dò</a:t>
            </a:r>
            <a:r>
              <a:rPr lang="en-US" sz="4000" b="1" i="1" dirty="0">
                <a:solidFill>
                  <a:srgbClr val="FFFF00"/>
                </a:solidFill>
              </a:rPr>
              <a:t>, </a:t>
            </a:r>
            <a:r>
              <a:rPr lang="en-US" sz="4000" b="1" i="1" dirty="0" err="1">
                <a:solidFill>
                  <a:srgbClr val="FFFF00"/>
                </a:solidFill>
              </a:rPr>
              <a:t>nêu</a:t>
            </a:r>
            <a:r>
              <a:rPr lang="en-US" sz="4000" b="1" i="1" dirty="0">
                <a:solidFill>
                  <a:srgbClr val="FFFF00"/>
                </a:solidFill>
              </a:rPr>
              <a:t> </a:t>
            </a:r>
            <a:r>
              <a:rPr lang="en-US" sz="4000" b="1" i="1" dirty="0" err="1">
                <a:solidFill>
                  <a:srgbClr val="FFFF00"/>
                </a:solidFill>
              </a:rPr>
              <a:t>giáo</a:t>
            </a:r>
            <a:r>
              <a:rPr lang="en-US" sz="4000" b="1" i="1" dirty="0">
                <a:solidFill>
                  <a:srgbClr val="FFFF00"/>
                </a:solidFill>
              </a:rPr>
              <a:t> </a:t>
            </a:r>
            <a:r>
              <a:rPr lang="en-US" sz="4000" b="1" i="1" dirty="0" err="1">
                <a:solidFill>
                  <a:srgbClr val="FFFF00"/>
                </a:solidFill>
              </a:rPr>
              <a:t>dục</a:t>
            </a:r>
            <a:endParaRPr lang="en-US" sz="4000" b="1" i="1" dirty="0">
              <a:solidFill>
                <a:srgbClr val="FFFF00"/>
              </a:solidFill>
            </a:endParaRPr>
          </a:p>
        </p:txBody>
      </p:sp>
    </p:spTree>
    <p:extLst>
      <p:ext uri="{BB962C8B-B14F-4D97-AF65-F5344CB8AC3E}">
        <p14:creationId xmlns:p14="http://schemas.microsoft.com/office/powerpoint/2010/main" val="52626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2" y="3686628"/>
            <a:ext cx="4586893" cy="2039958"/>
          </a:xfrm>
          <a:prstGeom prst="rect">
            <a:avLst/>
          </a:prstGeom>
        </p:spPr>
      </p:pic>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0431" y="4551529"/>
            <a:ext cx="609600" cy="609600"/>
          </a:xfrm>
          <a:prstGeom prst="rect">
            <a:avLst/>
          </a:prstGeom>
        </p:spPr>
      </p:pic>
      <p:sp>
        <p:nvSpPr>
          <p:cNvPr id="2" name="TextBox 1"/>
          <p:cNvSpPr txBox="1"/>
          <p:nvPr/>
        </p:nvSpPr>
        <p:spPr>
          <a:xfrm rot="21142830">
            <a:off x="74151" y="445057"/>
            <a:ext cx="9548390" cy="1754326"/>
          </a:xfrm>
          <a:prstGeom prst="rect">
            <a:avLst/>
          </a:prstGeom>
          <a:noFill/>
        </p:spPr>
        <p:txBody>
          <a:bodyPr wrap="square" rtlCol="0">
            <a:prstTxWarp prst="textCurveDown">
              <a:avLst/>
            </a:prstTxWarp>
            <a:spAutoFit/>
          </a:bodyPr>
          <a:lstStyle/>
          <a:p>
            <a:r>
              <a:rPr lang="en-US" sz="5400" dirty="0" err="1">
                <a:solidFill>
                  <a:srgbClr val="FF0000"/>
                </a:solidFill>
              </a:rPr>
              <a:t>Chúc</a:t>
            </a:r>
            <a:r>
              <a:rPr lang="en-US" sz="5400" dirty="0">
                <a:solidFill>
                  <a:srgbClr val="FF0000"/>
                </a:solidFill>
              </a:rPr>
              <a:t> </a:t>
            </a:r>
            <a:r>
              <a:rPr lang="en-US" sz="5400" dirty="0" err="1">
                <a:solidFill>
                  <a:srgbClr val="FF0000"/>
                </a:solidFill>
              </a:rPr>
              <a:t>thầy</a:t>
            </a:r>
            <a:r>
              <a:rPr lang="en-US" sz="5400" dirty="0">
                <a:solidFill>
                  <a:srgbClr val="FF0000"/>
                </a:solidFill>
              </a:rPr>
              <a:t> </a:t>
            </a:r>
            <a:r>
              <a:rPr lang="en-US" sz="5400" dirty="0" err="1">
                <a:solidFill>
                  <a:srgbClr val="FF0000"/>
                </a:solidFill>
              </a:rPr>
              <a:t>cô</a:t>
            </a:r>
            <a:r>
              <a:rPr lang="en-US" sz="5400" dirty="0">
                <a:solidFill>
                  <a:srgbClr val="FF0000"/>
                </a:solidFill>
              </a:rPr>
              <a:t> </a:t>
            </a:r>
            <a:r>
              <a:rPr lang="en-US" sz="5400" dirty="0" err="1">
                <a:solidFill>
                  <a:srgbClr val="FF0000"/>
                </a:solidFill>
              </a:rPr>
              <a:t>mạnh</a:t>
            </a:r>
            <a:r>
              <a:rPr lang="en-US" sz="5400" dirty="0">
                <a:solidFill>
                  <a:srgbClr val="FF0000"/>
                </a:solidFill>
              </a:rPr>
              <a:t> </a:t>
            </a:r>
            <a:r>
              <a:rPr lang="en-US" sz="5400" dirty="0" err="1">
                <a:solidFill>
                  <a:srgbClr val="FF0000"/>
                </a:solidFill>
              </a:rPr>
              <a:t>khỏe</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bạn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sinh</a:t>
            </a:r>
            <a:r>
              <a:rPr lang="en-US" sz="5400" dirty="0">
                <a:solidFill>
                  <a:srgbClr val="FF0000"/>
                </a:solidFill>
              </a:rPr>
              <a:t> </a:t>
            </a:r>
            <a:r>
              <a:rPr lang="en-US" sz="5400" dirty="0" err="1">
                <a:solidFill>
                  <a:srgbClr val="FF0000"/>
                </a:solidFill>
              </a:rPr>
              <a:t>chăm</a:t>
            </a:r>
            <a:r>
              <a:rPr lang="en-US" sz="5400" dirty="0">
                <a:solidFill>
                  <a:srgbClr val="FF0000"/>
                </a:solidFill>
              </a:rPr>
              <a:t> </a:t>
            </a:r>
            <a:r>
              <a:rPr lang="en-US" sz="5400" dirty="0" err="1">
                <a:solidFill>
                  <a:srgbClr val="FF0000"/>
                </a:solidFill>
              </a:rPr>
              <a:t>ngoan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giỏi</a:t>
            </a:r>
            <a:endParaRPr lang="en-US" sz="5400" dirty="0">
              <a:solidFill>
                <a:srgbClr val="FF0000"/>
              </a:solidFill>
            </a:endParaRPr>
          </a:p>
        </p:txBody>
      </p:sp>
      <p:pic>
        <p:nvPicPr>
          <p:cNvPr id="6"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48346" y="2824667"/>
            <a:ext cx="609600" cy="609600"/>
          </a:xfrm>
          <a:prstGeom prst="rect">
            <a:avLst/>
          </a:prstGeom>
        </p:spPr>
      </p:pic>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03897" y="946298"/>
            <a:ext cx="4561367" cy="584775"/>
          </a:xfrm>
          <a:prstGeom prst="rect">
            <a:avLst/>
          </a:prstGeom>
          <a:noFill/>
        </p:spPr>
        <p:txBody>
          <a:bodyPr wrap="square" rtlCol="0">
            <a:spAutoFit/>
          </a:bodyPr>
          <a:lstStyle/>
          <a:p>
            <a:pPr defTabSz="685800">
              <a:defRPr/>
            </a:pPr>
            <a:r>
              <a:rPr lang="vi-VN" sz="3200" b="1" kern="0" dirty="0">
                <a:solidFill>
                  <a:srgbClr val="FF0000"/>
                </a:solidFill>
                <a:latin typeface="Times New Roman" panose="02020603050405020304" pitchFamily="18" charset="0"/>
                <a:cs typeface="Times New Roman" panose="02020603050405020304" pitchFamily="18" charset="0"/>
              </a:rPr>
              <a:t>TÁC GIẢ TÁC PHẨM</a:t>
            </a:r>
            <a:endParaRPr lang="en-US" sz="32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Những Sáng Tác Hay Nhất Của Thanh Sơn - Various Artists - Nhac.vn">
            <a:extLst>
              <a:ext uri="{FF2B5EF4-FFF2-40B4-BE49-F238E27FC236}">
                <a16:creationId xmlns:a16="http://schemas.microsoft.com/office/drawing/2014/main" id="{57A8202E-D11E-4361-A0A3-55DB7BC02D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5" t="1568" r="3531" b="4034"/>
          <a:stretch/>
        </p:blipFill>
        <p:spPr bwMode="auto">
          <a:xfrm>
            <a:off x="6870848" y="2126511"/>
            <a:ext cx="3593804" cy="3444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CD0DAB-62ED-49EF-9A77-5863840ADAC7}"/>
              </a:ext>
            </a:extLst>
          </p:cNvPr>
          <p:cNvSpPr txBox="1"/>
          <p:nvPr/>
        </p:nvSpPr>
        <p:spPr>
          <a:xfrm>
            <a:off x="2179674" y="1956390"/>
            <a:ext cx="4327452"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Nhạc sĩ Thanh Sơn sinh ngày 1/5/1940 mất ngày 4/4/2012 là một nhạc sĩ Việt Nam.Ông được biết đến từ thập niên 1960 với những ca khúc trữ tình nói về tuổi học trò.</a:t>
            </a:r>
          </a:p>
          <a:p>
            <a:pPr algn="just"/>
            <a:r>
              <a:rPr lang="vi-VN" sz="2400" dirty="0">
                <a:latin typeface="Times New Roman" panose="02020603050405020304" pitchFamily="18" charset="0"/>
                <a:cs typeface="Times New Roman" panose="02020603050405020304" pitchFamily="18" charset="0"/>
              </a:rPr>
              <a:t>Bài hát Em vẫn nhớ trường xưa là một sáng tác nhay của ông nói về hình ảnh thân thương quen thuộc của ngôi trương nơi gắn bó biết bao kỉ niệm thời niên thiếu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24920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3074" name="Picture 2" descr="EVNTX"/>
          <p:cNvPicPr>
            <a:picLocks noChangeAspect="1" noChangeArrowheads="1"/>
          </p:cNvPicPr>
          <p:nvPr/>
        </p:nvPicPr>
        <p:blipFill>
          <a:blip r:embed="rId7" cstate="print">
            <a:extLst>
              <a:ext uri="{28A0092B-C50C-407E-A947-70E740481C1C}">
                <a14:useLocalDpi xmlns:a14="http://schemas.microsoft.com/office/drawing/2010/main" val="0"/>
              </a:ext>
            </a:extLst>
          </a:blip>
          <a:srcRect t="11943" b="38960"/>
          <a:stretch>
            <a:fillRect/>
          </a:stretch>
        </p:blipFill>
        <p:spPr bwMode="auto">
          <a:xfrm>
            <a:off x="462709" y="708214"/>
            <a:ext cx="11336356" cy="564063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pic>
      <p:sp>
        <p:nvSpPr>
          <p:cNvPr id="5" name="Rectangle 4"/>
          <p:cNvSpPr/>
          <p:nvPr/>
        </p:nvSpPr>
        <p:spPr>
          <a:xfrm>
            <a:off x="462709" y="341523"/>
            <a:ext cx="11336356" cy="400110"/>
          </a:xfrm>
          <a:prstGeom prst="rect">
            <a:avLst/>
          </a:prstGeom>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solidFill>
                  <a:srgbClr val="FF0000"/>
                </a:solidFill>
                <a:latin typeface="Times New Roman" pitchFamily="18" charset="0"/>
                <a:cs typeface="Times New Roman" pitchFamily="18" charset="0"/>
              </a:rPr>
              <a:t>EM VẪN NHỚ TRƯỜNG XƯA</a:t>
            </a:r>
            <a:endParaRPr lang="en-US" sz="2000" dirty="0">
              <a:solidFill>
                <a:srgbClr val="FF0000"/>
              </a:solidFill>
              <a:latin typeface="Times New Roman" pitchFamily="18" charset="0"/>
              <a:cs typeface="Times New Roman" pitchFamily="18" charset="0"/>
            </a:endParaRPr>
          </a:p>
        </p:txBody>
      </p:sp>
      <p:sp>
        <p:nvSpPr>
          <p:cNvPr id="6" name="Rectangle 5"/>
          <p:cNvSpPr/>
          <p:nvPr/>
        </p:nvSpPr>
        <p:spPr>
          <a:xfrm rot="10800000" flipV="1">
            <a:off x="8648241" y="523548"/>
            <a:ext cx="264404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Sơn</a:t>
            </a:r>
            <a:endParaRPr lang="en-US" dirty="0">
              <a:latin typeface="Times New Roman" pitchFamily="18" charset="0"/>
              <a:cs typeface="Times New Roman" pitchFamily="18" charset="0"/>
            </a:endParaRPr>
          </a:p>
        </p:txBody>
      </p:sp>
      <p:pic>
        <p:nvPicPr>
          <p:cNvPr id="2" name="Bài 9 - Em Vẫn Nhớ Trường Xưa - Âm Nhạc Lớp 5 -- Tập Hát Theo Lời - CD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6555" y="1411903"/>
            <a:ext cx="609600" cy="609600"/>
          </a:xfrm>
          <a:prstGeom prst="rect">
            <a:avLst/>
          </a:prstGeom>
        </p:spPr>
      </p:pic>
      <p:pic>
        <p:nvPicPr>
          <p:cNvPr id="8"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94265" y="236778"/>
            <a:ext cx="609600" cy="609600"/>
          </a:xfrm>
          <a:prstGeom prst="rect">
            <a:avLst/>
          </a:prstGeom>
        </p:spPr>
      </p:pic>
    </p:spTree>
    <p:extLst>
      <p:ext uri="{BB962C8B-B14F-4D97-AF65-F5344CB8AC3E}">
        <p14:creationId xmlns:p14="http://schemas.microsoft.com/office/powerpoint/2010/main" val="287932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40886710"/>
              </p:ext>
            </p:extLst>
          </p:nvPr>
        </p:nvGraphicFramePr>
        <p:xfrm>
          <a:off x="0" y="760185"/>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176047233"/>
              </p:ext>
            </p:extLst>
          </p:nvPr>
        </p:nvGraphicFramePr>
        <p:xfrm>
          <a:off x="5801723" y="751115"/>
          <a:ext cx="6637021" cy="518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817257" y="5842339"/>
            <a:ext cx="4441372" cy="830997"/>
          </a:xfrm>
          <a:prstGeom prst="rect">
            <a:avLst/>
          </a:prstGeom>
          <a:noFill/>
        </p:spPr>
        <p:txBody>
          <a:bodyPr wrap="square" rtlCol="0">
            <a:spAutoFit/>
          </a:bodyPr>
          <a:lstStyle/>
          <a:p>
            <a:r>
              <a:rPr lang="en-US" sz="4800" dirty="0">
                <a:solidFill>
                  <a:srgbClr val="FF0000"/>
                </a:solidFill>
                <a:latin typeface="Times New Roman" pitchFamily="18" charset="0"/>
                <a:cs typeface="Times New Roman" pitchFamily="18" charset="0"/>
              </a:rPr>
              <a:t>ĐỌC LỜI CA</a:t>
            </a:r>
          </a:p>
        </p:txBody>
      </p:sp>
      <p:sp>
        <p:nvSpPr>
          <p:cNvPr id="7" name="TextBox 6"/>
          <p:cNvSpPr txBox="1"/>
          <p:nvPr/>
        </p:nvSpPr>
        <p:spPr>
          <a:xfrm>
            <a:off x="2282414" y="184664"/>
            <a:ext cx="1679986"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1</a:t>
            </a:r>
          </a:p>
        </p:txBody>
      </p:sp>
      <p:sp>
        <p:nvSpPr>
          <p:cNvPr id="8" name="TextBox 7"/>
          <p:cNvSpPr txBox="1"/>
          <p:nvPr/>
        </p:nvSpPr>
        <p:spPr>
          <a:xfrm>
            <a:off x="8108414" y="184664"/>
            <a:ext cx="1800852"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295702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86419" y="253388"/>
            <a:ext cx="8666954"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DẠY HÁT</a:t>
            </a:r>
            <a:r>
              <a:rPr lang="vi-VN" sz="4000" dirty="0">
                <a:solidFill>
                  <a:schemeClr val="bg1"/>
                </a:solidFill>
                <a:latin typeface="Times New Roman" pitchFamily="18" charset="0"/>
                <a:cs typeface="Times New Roman" pitchFamily="18" charset="0"/>
              </a:rPr>
              <a:t> TỪNG CÂU</a:t>
            </a:r>
            <a:endParaRPr lang="en-US" sz="4000" dirty="0">
              <a:solidFill>
                <a:schemeClr val="bg1"/>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046" y="2144367"/>
            <a:ext cx="10455007" cy="195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53378" y="1431422"/>
            <a:ext cx="2049138" cy="584775"/>
          </a:xfrm>
          <a:prstGeom prst="rect">
            <a:avLst/>
          </a:prstGeom>
          <a:noFill/>
        </p:spPr>
        <p:txBody>
          <a:bodyPr wrap="square" rtlCol="0">
            <a:spAutoFit/>
          </a:bodyPr>
          <a:lstStyle/>
          <a:p>
            <a:r>
              <a:rPr lang="en-US" sz="3200" i="1" dirty="0">
                <a:solidFill>
                  <a:srgbClr val="FFFF00"/>
                </a:solidFill>
                <a:latin typeface="Times New Roman" pitchFamily="18" charset="0"/>
                <a:cs typeface="Times New Roman" pitchFamily="18" charset="0"/>
              </a:rPr>
              <a:t>CÂU 1</a:t>
            </a:r>
          </a:p>
        </p:txBody>
      </p:sp>
      <p:pic>
        <p:nvPicPr>
          <p:cNvPr id="8"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509" y="321548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3A186420-0194-4789-B643-CA94982B2049}"/>
              </a:ext>
            </a:extLst>
          </p:cNvPr>
          <p:cNvPicPr>
            <a:picLocks noChangeAspect="1"/>
          </p:cNvPicPr>
          <p:nvPr>
            <a:audioFile r:link="rId3"/>
            <p:extLst>
              <p:ext uri="{DAA4B4D4-6D71-4841-9C94-3DE7FCFB9230}">
                <p14:media xmlns:p14="http://schemas.microsoft.com/office/powerpoint/2010/main" r:embed="rId4">
                  <p14:trim st="12949" end="166033.0625"/>
                </p14:media>
              </p:ext>
            </p:extLst>
          </p:nvPr>
        </p:nvPicPr>
        <p:blipFill>
          <a:blip r:embed="rId8"/>
          <a:stretch>
            <a:fillRect/>
          </a:stretch>
        </p:blipFill>
        <p:spPr>
          <a:xfrm>
            <a:off x="1393365" y="891548"/>
            <a:ext cx="609600" cy="609600"/>
          </a:xfrm>
          <a:prstGeom prst="rect">
            <a:avLst/>
          </a:prstGeom>
        </p:spPr>
      </p:pic>
    </p:spTree>
    <p:extLst>
      <p:ext uri="{BB962C8B-B14F-4D97-AF65-F5344CB8AC3E}">
        <p14:creationId xmlns:p14="http://schemas.microsoft.com/office/powerpoint/2010/main" val="82766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3314" name="TextBox 16"/>
          <p:cNvSpPr txBox="1">
            <a:spLocks noChangeArrowheads="1"/>
          </p:cNvSpPr>
          <p:nvPr/>
        </p:nvSpPr>
        <p:spPr bwMode="auto">
          <a:xfrm>
            <a:off x="3296093" y="871869"/>
            <a:ext cx="2702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2</a:t>
            </a:r>
          </a:p>
        </p:txBody>
      </p:sp>
      <p:pic>
        <p:nvPicPr>
          <p:cNvPr id="13318"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08" y="2137144"/>
            <a:ext cx="9874102" cy="199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3172"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019F63B-DD98-44C2-8FB0-CE33DC429611}"/>
              </a:ext>
            </a:extLst>
          </p:cNvPr>
          <p:cNvPicPr>
            <a:picLocks noChangeAspect="1"/>
          </p:cNvPicPr>
          <p:nvPr>
            <a:audioFile r:link="rId3"/>
            <p:extLst>
              <p:ext uri="{DAA4B4D4-6D71-4841-9C94-3DE7FCFB9230}">
                <p14:media xmlns:p14="http://schemas.microsoft.com/office/powerpoint/2010/main" r:embed="rId4">
                  <p14:trim st="19404" end="159829.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655812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7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4341"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5943" y="1161142"/>
            <a:ext cx="9411164" cy="13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5943" y="2554513"/>
            <a:ext cx="9411164" cy="154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4008474" y="350873"/>
            <a:ext cx="30164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1+2</a:t>
            </a:r>
          </a:p>
        </p:txBody>
      </p:sp>
      <p:pic>
        <p:nvPicPr>
          <p:cNvPr id="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01572" y="194491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4E3F69BF-BAC5-47C5-810C-DBBCE0109C53}"/>
              </a:ext>
            </a:extLst>
          </p:cNvPr>
          <p:cNvPicPr>
            <a:picLocks noChangeAspect="1"/>
          </p:cNvPicPr>
          <p:nvPr>
            <a:audioFile r:link="rId3"/>
            <p:extLst>
              <p:ext uri="{DAA4B4D4-6D71-4841-9C94-3DE7FCFB9230}">
                <p14:media xmlns:p14="http://schemas.microsoft.com/office/powerpoint/2010/main" r:embed="rId4">
                  <p14:trim st="12949" end="160208.0625"/>
                </p14:media>
              </p:ext>
            </p:extLst>
          </p:nvPr>
        </p:nvPicPr>
        <p:blipFill>
          <a:blip r:embed="rId9"/>
          <a:stretch>
            <a:fillRect/>
          </a:stretch>
        </p:blipFill>
        <p:spPr>
          <a:xfrm>
            <a:off x="1465943" y="449159"/>
            <a:ext cx="609600" cy="609600"/>
          </a:xfrm>
          <a:prstGeom prst="rect">
            <a:avLst/>
          </a:prstGeom>
        </p:spPr>
      </p:pic>
    </p:spTree>
    <p:extLst>
      <p:ext uri="{BB962C8B-B14F-4D97-AF65-F5344CB8AC3E}">
        <p14:creationId xmlns:p14="http://schemas.microsoft.com/office/powerpoint/2010/main" val="71282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5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536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0" y="2005672"/>
            <a:ext cx="10015870" cy="211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72540" y="829339"/>
            <a:ext cx="24263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3</a:t>
            </a: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3042" y="1489993"/>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571B2660-676F-4659-8A86-5C1194CE5314}"/>
              </a:ext>
            </a:extLst>
          </p:cNvPr>
          <p:cNvPicPr>
            <a:picLocks noChangeAspect="1"/>
          </p:cNvPicPr>
          <p:nvPr>
            <a:audioFile r:link="rId3"/>
            <p:extLst>
              <p:ext uri="{DAA4B4D4-6D71-4841-9C94-3DE7FCFB9230}">
                <p14:media xmlns:p14="http://schemas.microsoft.com/office/powerpoint/2010/main" r:embed="rId4">
                  <p14:trim st="25086" end="154308.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80634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4158</TotalTime>
  <Words>488</Words>
  <Application>Microsoft Office PowerPoint</Application>
  <PresentationFormat>Widescreen</PresentationFormat>
  <Paragraphs>70</Paragraphs>
  <Slides>26</Slides>
  <Notes>8</Notes>
  <HiddenSlides>0</HiddenSlides>
  <MMClips>41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26</vt:i4>
      </vt:variant>
    </vt:vector>
  </HeadingPairs>
  <TitlesOfParts>
    <vt:vector size="34" baseType="lpstr">
      <vt:lpstr>Times New Roman</vt:lpstr>
      <vt:lpstr>Calibri Light</vt:lpstr>
      <vt:lpstr>Arial</vt:lpstr>
      <vt:lpstr>Calibri</vt:lpstr>
      <vt:lpstr>Office Theme</vt:lpstr>
      <vt:lpstr>1_Office Theme</vt:lpstr>
      <vt:lpstr>2_Office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615</cp:revision>
  <dcterms:created xsi:type="dcterms:W3CDTF">2020-08-30T12:35:12Z</dcterms:created>
  <dcterms:modified xsi:type="dcterms:W3CDTF">2022-03-05T03:40:56Z</dcterms:modified>
</cp:coreProperties>
</file>