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81" r:id="rId2"/>
    <p:sldId id="380" r:id="rId3"/>
    <p:sldId id="384" r:id="rId4"/>
    <p:sldId id="394" r:id="rId5"/>
    <p:sldId id="347" r:id="rId6"/>
    <p:sldId id="317" r:id="rId7"/>
    <p:sldId id="318" r:id="rId8"/>
    <p:sldId id="385" r:id="rId9"/>
    <p:sldId id="291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microsoft.com/office/2007/relationships/media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NULL" TargetMode="External"/><Relationship Id="rId7" Type="http://schemas.openxmlformats.org/officeDocument/2006/relationships/image" Target="../media/image5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3.m4a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NULL" TargetMode="External"/><Relationship Id="rId7" Type="http://schemas.openxmlformats.org/officeDocument/2006/relationships/image" Target="../media/image10.jpg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microsoft.com/office/2007/relationships/media" Target="../media/media3.m4a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5887" y="392841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2" y="388843"/>
            <a:ext cx="5297713" cy="9541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6600FF"/>
                </a:solidFill>
              </a:rPr>
              <a:t>Chào mừng quý thầy cô và các bạn học sinh về dự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4982966" y="1467304"/>
            <a:ext cx="576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Nghe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7048072" y="197204"/>
            <a:ext cx="3698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25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4890498" y="868043"/>
            <a:ext cx="770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6099" y="2623983"/>
            <a:ext cx="577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BÀI HÁT BÀN TAY MẸ</a:t>
            </a:r>
          </a:p>
        </p:txBody>
      </p:sp>
    </p:spTree>
    <p:extLst>
      <p:ext uri="{BB962C8B-B14F-4D97-AF65-F5344CB8AC3E}">
        <p14:creationId xmlns:p14="http://schemas.microsoft.com/office/powerpoint/2010/main" val="3615639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6798" y="1897913"/>
            <a:ext cx="222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1046">
            <a:off x="5079361" y="751457"/>
            <a:ext cx="6463075" cy="568375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rot="21313835">
            <a:off x="5286961" y="687897"/>
            <a:ext cx="2004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1755" y="5822352"/>
            <a:ext cx="609600" cy="609600"/>
          </a:xfrm>
          <a:prstGeom prst="rect">
            <a:avLst/>
          </a:prstGeom>
        </p:spPr>
      </p:pic>
      <p:pic>
        <p:nvPicPr>
          <p:cNvPr id="3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8159A8CB-61C8-41EA-AECE-72BF4D721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207" y="2506894"/>
            <a:ext cx="667771" cy="636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64F5C-B28B-48B9-B2CC-73049147E903}"/>
              </a:ext>
            </a:extLst>
          </p:cNvPr>
          <p:cNvSpPr txBox="1"/>
          <p:nvPr/>
        </p:nvSpPr>
        <p:spPr>
          <a:xfrm rot="21282423">
            <a:off x="7032466" y="264433"/>
            <a:ext cx="252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 TAY MẸ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062D-64AC-4BD2-BC93-555B03480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7 - Bàn Tay Mẹ - Âm Nhạc Lớp 4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71721443-03E0-49E3-952A-3BAD04AFD8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30" y="365125"/>
            <a:ext cx="11188557" cy="6127750"/>
          </a:xfrm>
        </p:spPr>
      </p:pic>
    </p:spTree>
    <p:extLst>
      <p:ext uri="{BB962C8B-B14F-4D97-AF65-F5344CB8AC3E}">
        <p14:creationId xmlns:p14="http://schemas.microsoft.com/office/powerpoint/2010/main" val="27082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 flipV="1">
            <a:off x="914400" y="1146725"/>
            <a:ext cx="2121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7" y="4890494"/>
            <a:ext cx="4981575" cy="1888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2969232" y="215757"/>
            <a:ext cx="8779928" cy="3902027"/>
            <a:chOff x="2969232" y="215757"/>
            <a:chExt cx="8779928" cy="3902027"/>
          </a:xfrm>
        </p:grpSpPr>
        <p:sp>
          <p:nvSpPr>
            <p:cNvPr id="2" name="Rectangle 1"/>
            <p:cNvSpPr/>
            <p:nvPr/>
          </p:nvSpPr>
          <p:spPr>
            <a:xfrm>
              <a:off x="2969232" y="215757"/>
              <a:ext cx="8497058" cy="3531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bế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 con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 tay mẹ chăm chúng con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Cơm con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nấ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u, n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ước con uống tay mẹ đun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nóng bức gió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mẹ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ngủ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4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rét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cũng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mẹ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ủ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5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 con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lớn khôn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1" y="706123"/>
              <a:ext cx="325724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097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40" y="706123"/>
              <a:ext cx="28991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875" y="777057"/>
              <a:ext cx="359520" cy="36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6511" y="733049"/>
              <a:ext cx="380332" cy="3792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882" y="733049"/>
              <a:ext cx="406039" cy="406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895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84" y="698629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791" y="676976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515" y="759461"/>
              <a:ext cx="445645" cy="3264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192" y="36751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2" y="1514830"/>
              <a:ext cx="445645" cy="3367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274" y="147433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390" y="14743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45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92" y="14743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250" y="142341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742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648" y="218997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5" y="1474330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584" y="221990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1" y="222716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697" y="21866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870" y="215021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05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602" y="294615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504" y="223541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76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21" y="293182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037" y="372494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872" y="299536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53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98" y="371565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1" y="37405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744" y="368041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86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358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209" y="368428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4" y="3675195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89" y="370443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4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6192" y="5134025"/>
            <a:ext cx="609600" cy="609600"/>
          </a:xfrm>
          <a:prstGeom prst="rect">
            <a:avLst/>
          </a:prstGeom>
        </p:spPr>
      </p:pic>
      <p:pic>
        <p:nvPicPr>
          <p:cNvPr id="75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754E616-5DAC-408C-9916-D08809FBE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08" y="2506894"/>
            <a:ext cx="613884" cy="5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5407" y="110594"/>
            <a:ext cx="546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BỘ GÕ CƠ THỂ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983" y="613161"/>
            <a:ext cx="11835502" cy="5345629"/>
            <a:chOff x="638628" y="868617"/>
            <a:chExt cx="11669485" cy="5110826"/>
          </a:xfrm>
        </p:grpSpPr>
        <p:sp>
          <p:nvSpPr>
            <p:cNvPr id="2" name="Rectangle 1"/>
            <p:cNvSpPr/>
            <p:nvPr/>
          </p:nvSpPr>
          <p:spPr>
            <a:xfrm>
              <a:off x="638628" y="868617"/>
              <a:ext cx="1166948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bế chúng con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 tay mẹ chăm chúng con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Cơm con ăn tay mẹ nấ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u, 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ước con uống tay mẹ đun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nóng bức gió từ tay mẹ con ngủ ngon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4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giá rét cũng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tay mẹ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ủ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 con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5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vì chúng con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 mẹ con lớn khôn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143702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1256504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20289" y="141616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867" y="1416161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52" y="122157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45544" y="13443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986" y="141616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088" y="128360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62258" y="1379309"/>
              <a:ext cx="429059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047" y="2387710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230672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52751" y="2429526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940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395" y="2299689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89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9937" y="235085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211" y="231295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1070" y="33819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89" y="347974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333" y="332008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1224" y="3471750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39" y="345568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507" y="3259176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8047" y="434062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4340627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568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1189" y="439820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91" y="4373543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093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1069" y="544759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947" y="545107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526234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1301" y="534518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246" y="537749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451" y="518965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21253" y="5311214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810" y="532827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01" y="5174844"/>
              <a:ext cx="919273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82774" y="5244305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97595" y="5938136"/>
            <a:ext cx="609600" cy="609600"/>
          </a:xfrm>
          <a:prstGeom prst="rect">
            <a:avLst/>
          </a:prstGeom>
        </p:spPr>
      </p:pic>
      <p:pic>
        <p:nvPicPr>
          <p:cNvPr id="50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1EEC943C-3A12-4C4A-8B28-2FE2A9CFD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930" y="1106580"/>
            <a:ext cx="528106" cy="5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8150" y="2740145"/>
            <a:ext cx="7459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 HD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GV</a:t>
            </a:r>
          </a:p>
        </p:txBody>
      </p:sp>
    </p:spTree>
    <p:extLst>
      <p:ext uri="{BB962C8B-B14F-4D97-AF65-F5344CB8AC3E}">
        <p14:creationId xmlns:p14="http://schemas.microsoft.com/office/powerpoint/2010/main" val="322837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397090">
            <a:off x="4833259" y="1428996"/>
            <a:ext cx="5921828" cy="163351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6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6062" y="244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1953</TotalTime>
  <Words>257</Words>
  <Application>Microsoft Office PowerPoint</Application>
  <PresentationFormat>Widescreen</PresentationFormat>
  <Paragraphs>25</Paragraphs>
  <Slides>9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Times New Roman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266</cp:revision>
  <dcterms:created xsi:type="dcterms:W3CDTF">2020-08-30T12:35:12Z</dcterms:created>
  <dcterms:modified xsi:type="dcterms:W3CDTF">2022-03-05T03:55:38Z</dcterms:modified>
</cp:coreProperties>
</file>