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98" r:id="rId2"/>
    <p:sldId id="305" r:id="rId3"/>
    <p:sldId id="306" r:id="rId4"/>
    <p:sldId id="315" r:id="rId5"/>
    <p:sldId id="325" r:id="rId6"/>
    <p:sldId id="307" r:id="rId7"/>
    <p:sldId id="270" r:id="rId8"/>
    <p:sldId id="316" r:id="rId9"/>
    <p:sldId id="323" r:id="rId10"/>
    <p:sldId id="324" r:id="rId11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98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1CD005-FC6E-4B84-A2A7-4B7C4DD59E13}" type="datetimeFigureOut">
              <a:rPr lang="vi-VN" smtClean="0"/>
              <a:t>27/02/2022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69964B-C6BB-4ACA-B7E5-78836D9A915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6154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4343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8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260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718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47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990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25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190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583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133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83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FB420D-5CEF-450A-BE47-403DE64F8431}" type="datetimeFigureOut">
              <a:rPr lang="en-US" smtClean="0"/>
              <a:t>2/27/2022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E1EE7-ED11-4761-ADDC-BBFED630F9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519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3"/>
          <p:cNvSpPr>
            <a:spLocks noChangeArrowheads="1" noChangeShapeType="1"/>
          </p:cNvSpPr>
          <p:nvPr/>
        </p:nvSpPr>
        <p:spPr bwMode="auto">
          <a:xfrm>
            <a:off x="3810000" y="633676"/>
            <a:ext cx="1143000" cy="509324"/>
          </a:xfrm>
          <a:prstGeom prst="rect">
            <a:avLst/>
          </a:prstGeom>
        </p:spPr>
        <p:txBody>
          <a:bodyPr wrap="none" fromWordArt="1">
            <a:prstTxWarp prst="textWave4">
              <a:avLst>
                <a:gd name="adj1" fmla="val 6500"/>
                <a:gd name="adj2" fmla="val 0"/>
              </a:avLst>
            </a:prstTxWarp>
          </a:bodyPr>
          <a:lstStyle/>
          <a:p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Âm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nhạc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lớp</a:t>
            </a:r>
            <a:r>
              <a:rPr lang="en-US" sz="3600" kern="10" dirty="0">
                <a:ln>
                  <a:solidFill>
                    <a:sysClr val="windowText" lastClr="000000"/>
                  </a:solidFill>
                </a:ln>
                <a:latin typeface="Times New Roman"/>
                <a:cs typeface="Times New Roman"/>
              </a:rPr>
              <a:t> 1</a:t>
            </a: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-76200" y="1143000"/>
            <a:ext cx="91440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BỘ SÁCH CÁNH DIỀU</a:t>
            </a:r>
          </a:p>
        </p:txBody>
      </p:sp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-32339" y="-64294"/>
            <a:ext cx="9144000" cy="4572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1052443"/>
                <a:gd name="adj2" fmla="val 67787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Chào mừng các con đến với giờ học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9402" y="1657350"/>
            <a:ext cx="5867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Rectangle 2"/>
          <p:cNvSpPr>
            <a:spLocks noChangeArrowheads="1"/>
          </p:cNvSpPr>
          <p:nvPr/>
        </p:nvSpPr>
        <p:spPr bwMode="auto">
          <a:xfrm>
            <a:off x="1143000" y="1963753"/>
            <a:ext cx="6446202" cy="2231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3 </a:t>
            </a:r>
          </a:p>
          <a:p>
            <a:pPr algn="ctr"/>
            <a:endParaRPr lang="en-US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en-US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-392113"/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lvl="4" indent="-392113"/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074602" y="4773386"/>
            <a:ext cx="2286000" cy="114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25385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heme24271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-64294"/>
            <a:ext cx="9144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5"/>
          <p:cNvSpPr>
            <a:spLocks noChangeArrowheads="1" noChangeShapeType="1"/>
          </p:cNvSpPr>
          <p:nvPr/>
        </p:nvSpPr>
        <p:spPr bwMode="auto">
          <a:xfrm>
            <a:off x="304800" y="291704"/>
            <a:ext cx="8382000" cy="4851796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42675"/>
                <a:gd name="adj2" fmla="val 67858"/>
              </a:avLst>
            </a:prstTxWarp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vi-VN" sz="3600" b="1" kern="10" spc="50" dirty="0">
                <a:ln w="11430">
                  <a:solidFill>
                    <a:sysClr val="windowText" lastClr="000000"/>
                  </a:solidFill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/>
                <a:cs typeface="Times New Roman"/>
              </a:rPr>
              <a:t>Chúc các con chăm ngoan học tốt</a:t>
            </a:r>
            <a:endParaRPr lang="en-US" sz="3600" b="1" kern="10" spc="50" dirty="0">
              <a:ln w="11430">
                <a:solidFill>
                  <a:sysClr val="windowText" lastClr="000000"/>
                </a:solidFill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054" name="Text Box 9"/>
          <p:cNvSpPr txBox="1">
            <a:spLocks noChangeArrowheads="1"/>
          </p:cNvSpPr>
          <p:nvPr/>
        </p:nvSpPr>
        <p:spPr bwMode="auto">
          <a:xfrm>
            <a:off x="7938" y="291704"/>
            <a:ext cx="9144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257800" y="4781550"/>
            <a:ext cx="2286000" cy="125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195154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26" y="0"/>
            <a:ext cx="91679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446848" y="666750"/>
            <a:ext cx="8226376" cy="2631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CHỦ ĐỀ 7: GIỮ GÌN VỆ SINH</a:t>
            </a:r>
          </a:p>
          <a:p>
            <a:pPr algn="ctr"/>
            <a:endParaRPr lang="en-US" sz="9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 </a:t>
            </a:r>
            <a:r>
              <a:rPr lang="vi-VN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3:</a:t>
            </a: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vi-VN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endParaRPr lang="vi-VN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Vỗ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cặp</a:t>
            </a:r>
            <a:endParaRPr lang="en-US" sz="2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lvl="4" indent="414338"/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63415" y="4857750"/>
            <a:ext cx="2917299" cy="285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95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9" name="TextBox 8"/>
          <p:cNvSpPr txBox="1"/>
          <p:nvPr/>
        </p:nvSpPr>
        <p:spPr>
          <a:xfrm>
            <a:off x="1295400" y="1200150"/>
            <a:ext cx="58692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endParaRPr lang="vi-VN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955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ật đáng yêu (Bài hát mẫu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52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400050"/>
            <a:ext cx="5715000" cy="31865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1117506"/>
            <a:ext cx="510540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en-US" sz="3600" b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ln w="11430"/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Đoán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000" b="1" i="1" dirty="0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i="1" dirty="0" err="1">
                <a:ln w="11430"/>
                <a:solidFill>
                  <a:srgbClr val="FFFF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endParaRPr lang="en-US" sz="4000" i="1" dirty="0">
              <a:ln w="11430"/>
              <a:solidFill>
                <a:schemeClr val="bg1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4000" b="1" dirty="0">
              <a:ln w="11430"/>
              <a:solidFill>
                <a:srgbClr val="FFFF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625.852800000001" end="69417.579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29600" y="4493079"/>
            <a:ext cx="609600" cy="609600"/>
          </a:xfrm>
          <a:prstGeom prst="rect">
            <a:avLst/>
          </a:prstGeom>
        </p:spPr>
      </p:pic>
      <p:pic>
        <p:nvPicPr>
          <p:cNvPr id="8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5.5728" end="60791.72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07829" y="34099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832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62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143500"/>
          </a:xfrm>
        </p:spPr>
      </p:pic>
      <p:sp>
        <p:nvSpPr>
          <p:cNvPr id="4" name="TextBox 3"/>
          <p:cNvSpPr txBox="1"/>
          <p:nvPr/>
        </p:nvSpPr>
        <p:spPr>
          <a:xfrm>
            <a:off x="1012723" y="742951"/>
            <a:ext cx="6906634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Theo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+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hồn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2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48466" y="4400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71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0" y="805700"/>
            <a:ext cx="67852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thôi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chim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cười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mua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mình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khen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1" y="135914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Thật đáng yêu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6A3209A0-52FE-4FBC-94FD-295CD79FBA7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086" end="43917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324" y="10477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4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17405"/>
            <a:ext cx="4086321" cy="2554545"/>
          </a:xfrm>
          <a:prstGeom prst="rect">
            <a:avLst/>
          </a:prstGeom>
          <a:solidFill>
            <a:srgbClr val="003300"/>
          </a:solidFill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cười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361950"/>
            <a:ext cx="601980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32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b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4400" y="1634610"/>
            <a:ext cx="4123130" cy="2554545"/>
          </a:xfrm>
          <a:prstGeom prst="rect">
            <a:avLst/>
          </a:prstGeom>
          <a:solidFill>
            <a:srgbClr val="003300"/>
          </a:solidFill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x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răng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x  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20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Karaoke thatdangyeu.wav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1897.001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8200" y="4305284"/>
            <a:ext cx="609600" cy="609600"/>
          </a:xfrm>
          <a:prstGeom prst="rect">
            <a:avLst/>
          </a:prstGeom>
        </p:spPr>
      </p:pic>
      <p:pic>
        <p:nvPicPr>
          <p:cNvPr id="6" name="7 That dang yeu bai hat mau">
            <a:hlinkClick r:id="" action="ppaction://media"/>
            <a:extLst>
              <a:ext uri="{FF2B5EF4-FFF2-40B4-BE49-F238E27FC236}">
                <a16:creationId xmlns:a16="http://schemas.microsoft.com/office/drawing/2014/main" id="{56D0E43D-FBC7-4E09-9248-BAB35DFA19F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8086" end="43917.666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2124" y="97155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92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1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7" name="Rectangle 6"/>
          <p:cNvSpPr/>
          <p:nvPr/>
        </p:nvSpPr>
        <p:spPr>
          <a:xfrm>
            <a:off x="685801" y="857250"/>
            <a:ext cx="215805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cố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</a:t>
            </a:r>
            <a:r>
              <a:rPr lang="en-US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dò</a:t>
            </a:r>
            <a:endParaRPr lang="en-US" sz="36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86200" y="857251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Tập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biểu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diễn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Thật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đáng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yêu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09448" y="3408641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Vỗ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tay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theo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</a:rPr>
              <a:t>cặp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953000" y="3405364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Ứng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tiết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tấu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</a:rPr>
              <a:t>hát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81700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316</Words>
  <Application>Microsoft Office PowerPoint</Application>
  <PresentationFormat>On-screen Show (16:9)</PresentationFormat>
  <Paragraphs>59</Paragraphs>
  <Slides>10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Hello</cp:lastModifiedBy>
  <cp:revision>41</cp:revision>
  <dcterms:created xsi:type="dcterms:W3CDTF">2020-08-25T01:37:24Z</dcterms:created>
  <dcterms:modified xsi:type="dcterms:W3CDTF">2022-02-27T04:57:49Z</dcterms:modified>
</cp:coreProperties>
</file>