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8" r:id="rId2"/>
    <p:sldId id="304" r:id="rId3"/>
    <p:sldId id="324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CD005-FC6E-4B84-A2A7-4B7C4DD59E13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9964B-C6BB-4ACA-B7E5-78836D9A9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615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420D-5CEF-450A-BE47-403DE64F843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1EE7-ED11-4761-ADDC-BBFED630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420D-5CEF-450A-BE47-403DE64F843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1EE7-ED11-4761-ADDC-BBFED630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420D-5CEF-450A-BE47-403DE64F843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1EE7-ED11-4761-ADDC-BBFED630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420D-5CEF-450A-BE47-403DE64F843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1EE7-ED11-4761-ADDC-BBFED630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1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420D-5CEF-450A-BE47-403DE64F843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1EE7-ED11-4761-ADDC-BBFED630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7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420D-5CEF-450A-BE47-403DE64F843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1EE7-ED11-4761-ADDC-BBFED630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9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420D-5CEF-450A-BE47-403DE64F843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1EE7-ED11-4761-ADDC-BBFED630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5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420D-5CEF-450A-BE47-403DE64F843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1EE7-ED11-4761-ADDC-BBFED630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9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420D-5CEF-450A-BE47-403DE64F843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1EE7-ED11-4761-ADDC-BBFED630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8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420D-5CEF-450A-BE47-403DE64F843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1EE7-ED11-4761-ADDC-BBFED630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3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420D-5CEF-450A-BE47-403DE64F843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1EE7-ED11-4761-ADDC-BBFED630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B420D-5CEF-450A-BE47-403DE64F843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E1EE7-ED11-4761-ADDC-BBFED630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1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4271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64294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/>
          </p:cNvSpPr>
          <p:nvPr/>
        </p:nvSpPr>
        <p:spPr bwMode="auto">
          <a:xfrm>
            <a:off x="3810000" y="633676"/>
            <a:ext cx="1143000" cy="509324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dirty="0" err="1">
                <a:ln>
                  <a:solidFill>
                    <a:sysClr val="windowText" lastClr="000000"/>
                  </a:solidFill>
                </a:ln>
                <a:latin typeface="Times New Roman"/>
                <a:cs typeface="Times New Roman"/>
              </a:rPr>
              <a:t>Âm</a:t>
            </a:r>
            <a:r>
              <a:rPr lang="en-US" sz="3600" kern="10" dirty="0">
                <a:ln>
                  <a:solidFill>
                    <a:sysClr val="windowText" lastClr="000000"/>
                  </a:solidFill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>
                  <a:solidFill>
                    <a:sysClr val="windowText" lastClr="000000"/>
                  </a:solidFill>
                </a:ln>
                <a:latin typeface="Times New Roman"/>
                <a:cs typeface="Times New Roman"/>
              </a:rPr>
              <a:t>nhạc</a:t>
            </a:r>
            <a:r>
              <a:rPr lang="en-US" sz="3600" kern="10" dirty="0">
                <a:ln>
                  <a:solidFill>
                    <a:sysClr val="windowText" lastClr="000000"/>
                  </a:solidFill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>
                  <a:solidFill>
                    <a:sysClr val="windowText" lastClr="000000"/>
                  </a:solidFill>
                </a:ln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>
                  <a:solidFill>
                    <a:sysClr val="windowText" lastClr="000000"/>
                  </a:solidFill>
                </a:ln>
                <a:latin typeface="Times New Roman"/>
                <a:cs typeface="Times New Roman"/>
              </a:rPr>
              <a:t> 1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-76200" y="114300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 SÁCH CÁNH DIỀU</a:t>
            </a:r>
          </a:p>
        </p:txBody>
      </p:sp>
      <p:sp>
        <p:nvSpPr>
          <p:cNvPr id="2053" name="WordArt 5"/>
          <p:cNvSpPr>
            <a:spLocks noChangeArrowheads="1" noChangeShapeType="1"/>
          </p:cNvSpPr>
          <p:nvPr/>
        </p:nvSpPr>
        <p:spPr bwMode="auto">
          <a:xfrm>
            <a:off x="-32339" y="-64294"/>
            <a:ext cx="9144000" cy="4572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052443"/>
                <a:gd name="adj2" fmla="val 67787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600" b="1" kern="10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Chào mừng các con đến với giờ học</a:t>
            </a:r>
            <a:endParaRPr lang="en-US" sz="3600" b="1" kern="10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02" y="1657350"/>
            <a:ext cx="5867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1143000" y="1963753"/>
            <a:ext cx="6446202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 ĐỀ 7: GIỮ GÌN VỆ SINH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indent="-392113"/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indent="-392113"/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indent="-392113"/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4" indent="-392113"/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4602" y="4773386"/>
            <a:ext cx="22860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3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KHOI DONG GIONG Chim và cá hát bài hát cao độ~1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51370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4271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64294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/>
          </p:cNvSpPr>
          <p:nvPr/>
        </p:nvSpPr>
        <p:spPr bwMode="auto">
          <a:xfrm>
            <a:off x="304800" y="291704"/>
            <a:ext cx="8382000" cy="4851796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42675"/>
                <a:gd name="adj2" fmla="val 67858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600" b="1" kern="10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Chúc các con chăm ngoan học tốt</a:t>
            </a:r>
            <a:endParaRPr lang="en-US" sz="3600" b="1" kern="10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7938" y="29170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4781550"/>
            <a:ext cx="2286000" cy="125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9515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53</Words>
  <Application>Microsoft Office PowerPoint</Application>
  <PresentationFormat>On-screen Show (16:9)</PresentationFormat>
  <Paragraphs>12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Hello</cp:lastModifiedBy>
  <cp:revision>39</cp:revision>
  <dcterms:created xsi:type="dcterms:W3CDTF">2020-08-25T01:37:24Z</dcterms:created>
  <dcterms:modified xsi:type="dcterms:W3CDTF">2022-02-27T05:13:04Z</dcterms:modified>
</cp:coreProperties>
</file>