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75" r:id="rId4"/>
    <p:sldId id="302" r:id="rId5"/>
    <p:sldId id="303" r:id="rId6"/>
    <p:sldId id="304" r:id="rId7"/>
    <p:sldId id="299" r:id="rId8"/>
    <p:sldId id="300" r:id="rId9"/>
    <p:sldId id="310" r:id="rId10"/>
    <p:sldId id="260" r:id="rId11"/>
    <p:sldId id="279" r:id="rId12"/>
    <p:sldId id="301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EB3B5-35EF-42D0-864F-636327E74DB2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E09D1-01AC-48C5-9352-2E1FBE8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5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6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5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35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5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2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5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09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05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8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33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5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5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1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3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6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01216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418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2483768" y="764704"/>
            <a:ext cx="5112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293" y="609600"/>
            <a:ext cx="609600" cy="609600"/>
          </a:xfrm>
          <a:prstGeom prst="rect">
            <a:avLst/>
          </a:prstGeom>
        </p:spPr>
      </p:pic>
      <p:pic>
        <p:nvPicPr>
          <p:cNvPr id="2" name="VAN DOG E Y TRUOG 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483" y="1349478"/>
            <a:ext cx="8717410" cy="5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70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408712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Chúc quý thầy cô </a:t>
            </a:r>
          </a:p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mạnh khỏe các bạn học sinh chăm ngoan học giỏi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11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4808071"/>
            <a:ext cx="550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Bức tranh này em liên tưởng đên bài hát nào đã học</a:t>
            </a:r>
          </a:p>
        </p:txBody>
      </p:sp>
    </p:spTree>
    <p:extLst>
      <p:ext uri="{BB962C8B-B14F-4D97-AF65-F5344CB8AC3E}">
        <p14:creationId xmlns:p14="http://schemas.microsoft.com/office/powerpoint/2010/main" val="280699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08071"/>
            <a:ext cx="6300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Lớp hat lại bài Em Yêu Trường Em khởi động giọng</a:t>
            </a:r>
          </a:p>
        </p:txBody>
      </p:sp>
      <p:pic>
        <p:nvPicPr>
          <p:cNvPr id="4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0752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G PAPOI HAY DUG\feb9fc67ddd656726f2f39df43051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20" y="116631"/>
            <a:ext cx="709112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CON VAT+CAY, HIH ANH NHO NGHEP TRAH\kisspng-tree-royal-poinciana-brachychiton-acerifolius-lege-arboles-5ac72c653a0552.0589822715230024692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846" y="1627194"/>
            <a:ext cx="5616625" cy="55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esktop\42e58PICZyfbxC52DbA99_PIC2018.png_860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47" y="5081222"/>
            <a:ext cx="3158730" cy="18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035187" y="576987"/>
            <a:ext cx="442524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517592"/>
            <a:ext cx="251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24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91880" y="1763303"/>
            <a:ext cx="467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 MÚA HÁT DƯỚI TRĂNG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752" y="1095432"/>
            <a:ext cx="56166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2 BÀI </a:t>
            </a:r>
            <a:r>
              <a:rPr lang="vi-VN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1095432"/>
            <a:ext cx="3633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14784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707904" y="4137388"/>
            <a:ext cx="23134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</a:rPr>
              <a:t>Hòa giọng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776" y="4797152"/>
            <a:ext cx="9218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Nửa lớp hát lời 1, nửa lớp hát lời 2 và ngược lại.</a:t>
            </a:r>
            <a:br>
              <a:rPr lang="en-US" sz="3600">
                <a:solidFill>
                  <a:srgbClr val="000000"/>
                </a:solidFill>
                <a:latin typeface="Times New Roman" pitchFamily="18" charset="0"/>
              </a:rPr>
            </a:b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49592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74187" y="3435947"/>
            <a:ext cx="558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1.ÔN TẬP BÀI: 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80630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957218" y="2850446"/>
            <a:ext cx="2558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</a:rPr>
              <a:t>Hát đối đáp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796" y="3933056"/>
            <a:ext cx="7935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Chai lớp 2 nửa, mỗi nửa hát 1 câu</a:t>
            </a:r>
            <a:br>
              <a:rPr lang="en-US" sz="4400">
                <a:solidFill>
                  <a:srgbClr val="000000"/>
                </a:solidFill>
                <a:latin typeface="Times New Roman" pitchFamily="18" charset="0"/>
              </a:rPr>
            </a:br>
            <a:endParaRPr lang="en-US" sz="4400">
              <a:solidFill>
                <a:srgbClr val="000000"/>
              </a:solidFill>
            </a:endParaRPr>
          </a:p>
        </p:txBody>
      </p:sp>
      <p:pic>
        <p:nvPicPr>
          <p:cNvPr id="5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8773" y="5379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G PAPOI HAY DUG\feb9fc67ddd656726f2f39df43051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20" y="116631"/>
            <a:ext cx="709112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CON VAT+CAY, HIH ANH NHO NGHEP TRAH\kisspng-tree-royal-poinciana-brachychiton-acerifolius-lege-arboles-5ac72c653a0552.0589822715230024692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846" y="1627194"/>
            <a:ext cx="5616625" cy="55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esktop\42e58PICZyfbxC52DbA99_PIC2018.png_860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47" y="5081222"/>
            <a:ext cx="3158730" cy="18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035187" y="576987"/>
            <a:ext cx="442524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VNI-Times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8024" y="764704"/>
            <a:ext cx="244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24</a:t>
            </a:r>
          </a:p>
        </p:txBody>
      </p:sp>
      <p:sp>
        <p:nvSpPr>
          <p:cNvPr id="4" name="Rectangle 3"/>
          <p:cNvSpPr/>
          <p:nvPr/>
        </p:nvSpPr>
        <p:spPr>
          <a:xfrm rot="10800000" flipV="1">
            <a:off x="3059832" y="1618651"/>
            <a:ext cx="4896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4571997" y="2137254"/>
            <a:ext cx="4425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35338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066800" y="296863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 descr="EY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7633"/>
          <a:stretch>
            <a:fillRect/>
          </a:stretch>
        </p:blipFill>
        <p:spPr bwMode="auto">
          <a:xfrm>
            <a:off x="179512" y="1295787"/>
            <a:ext cx="8674496" cy="544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1880" y="764704"/>
            <a:ext cx="4176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121091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Vân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NGHE MAU 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216" y="678443"/>
            <a:ext cx="648072" cy="648072"/>
          </a:xfrm>
          <a:prstGeom prst="rect">
            <a:avLst/>
          </a:prstGeom>
        </p:spPr>
      </p:pic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-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836712"/>
            <a:ext cx="6179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NGHE HÁT BẰNG VIDEO</a:t>
            </a:r>
          </a:p>
        </p:txBody>
      </p:sp>
      <p:pic>
        <p:nvPicPr>
          <p:cNvPr id="3" name="Bài 8 - Em Yêu Trường Em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6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148</Words>
  <Application>Microsoft Office PowerPoint</Application>
  <PresentationFormat>On-screen Show (4:3)</PresentationFormat>
  <Paragraphs>24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VNI-Times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46</cp:revision>
  <dcterms:created xsi:type="dcterms:W3CDTF">2021-07-12T05:01:00Z</dcterms:created>
  <dcterms:modified xsi:type="dcterms:W3CDTF">2022-02-27T15:22:27Z</dcterms:modified>
</cp:coreProperties>
</file>