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57" r:id="rId5"/>
    <p:sldId id="281" r:id="rId6"/>
    <p:sldId id="271" r:id="rId7"/>
    <p:sldId id="282" r:id="rId8"/>
    <p:sldId id="54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C30E-1510-4B2C-BF6F-61E557B4DD5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6E29-5565-45D3-BC5A-1385CCDA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đoc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2E761-B646-4BB6-9E44-195B0B56BE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7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CAEE0-32E9-48D0-96D0-9B0F85EA1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5612E-CF97-44F2-BBE9-051BBA793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5CE26-F480-4A93-ACFB-17FE9FF1F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D03D-A804-4C29-B54B-7D9B8837F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180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72AAB-4D62-42F6-9F9F-09F420413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06659-62A8-49FE-B075-606E538E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BCC45-1A36-4556-9E52-514C9557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B1FAA-F2C6-4538-8C1F-9EA8D6E16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8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37C26-05A9-44C0-A27E-E2E5EC5D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1A0AE-1A2F-4645-80F0-125EECBDB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0BC7E-E989-44A3-9B7D-036CCB16E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65F6-C574-46F8-98EB-6BE29E5E0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3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02C3F-565D-4DC4-A26B-B5AE315D5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F7859-67CA-4FB9-AC7B-DFF1F765C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D3D2C-1157-4362-B4E8-34C14C600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152CC-CD66-4810-A08B-8D358A76B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1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F3209-2414-4CBD-BB8A-0EF867DB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9CF1D-8C3C-40CF-9B6C-7A719371A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B39603-E014-436E-9E58-74430A9D3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1956-8578-4386-B260-B64CD897E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4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7D0DB6-3D2C-4AF3-8B07-E6CF9DBAE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42ACC-C9E1-4969-BB0B-8C2A6CE8B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BA4997-90E7-4E4C-B625-BC682EACE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1018-D8D9-4953-9A6A-DEBE5EFFC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89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D17B24-2D6D-404D-B0B0-B9751C533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63AF9-1178-4A4D-BFF3-CAC0722B5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4C309B-E366-4331-B1BE-5D629ED09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0B52-46F7-4170-A400-AC1F05F87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5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501F5-8D11-4511-8604-F7CA982C6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43089-C30F-4116-8F04-2974798A1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8E559-4063-4C0A-967E-0FADECEAA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B5CE9-8093-4EBF-8141-830B3D022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01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47B3A-A804-4426-940F-A76D5D546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9506B-AEB7-4858-89A8-2B05F8C65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7A71-AF5E-4B44-AE76-A88F54C7C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E4DF-B348-4037-B308-AAF4D9055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ECB8-8EE8-40AF-8A27-DF611F1B3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5DB04-FB7E-4FCD-8851-BC7D36068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B0B17-1D1C-4D19-A862-479EFE94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0F4AC-8EEC-4A49-A95B-D5EDAC9AC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1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88C88-6317-4B94-AD67-DDA0C61E4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F03C3-5610-4EEE-8085-D63E4A460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80380-AC37-411B-B6EB-5165006E7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79E3-0F33-4591-AF60-FADE32C7F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CD6F0-B50E-4F33-A9B1-FC9339A12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F043D8-04EF-4110-B936-E338C37E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CAD4E3-F615-46D2-9AF8-5644CA3C98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FE21A-D8D3-40B2-A6D1-AC47014CBF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88B3F5-92CB-4692-93CD-C19D1CAA93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5119B97-C399-46AC-A5FA-21748AD6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gif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jpeg"/><Relationship Id="rId12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  <p:pic>
        <p:nvPicPr>
          <p:cNvPr id="2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01370" y="371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19" y="0"/>
            <a:ext cx="640781" cy="640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104" y="764704"/>
            <a:ext cx="185627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TIẾT 24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60" y="473993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08" y="5949280"/>
            <a:ext cx="858120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024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NGHE NHẠC: RU CON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0348" y="1916832"/>
            <a:ext cx="6025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ÔN TẬP TẬP BÀI HÁT: MẸ ƠI CÓ BIẾT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2009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1598" y="5911638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626" y="1116167"/>
            <a:ext cx="835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Ôn hát với các hình thức: Lớp, tổ, cá nhân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2967335"/>
            <a:ext cx="553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Calibri"/>
              </a:rPr>
              <a:t>*</a:t>
            </a:r>
            <a:r>
              <a:rPr lang="en-US" sz="3200" b="1">
                <a:latin typeface="Times New Roman"/>
                <a:ea typeface="Calibri"/>
              </a:rPr>
              <a:t>Ôn tập bài hát Mẹ ơi có biết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9680" y="-79220"/>
            <a:ext cx="619240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1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6703" y="223683"/>
            <a:ext cx="74238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phách  bằng nhạc cụ Trai-en-gô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9146" y="638750"/>
            <a:ext cx="609600" cy="609600"/>
          </a:xfrm>
          <a:prstGeom prst="rect">
            <a:avLst/>
          </a:prstGeom>
        </p:spPr>
      </p:pic>
      <p:pic>
        <p:nvPicPr>
          <p:cNvPr id="9" name="NGHE MAU THEO SACCH.mp3">
            <a:hlinkClick r:id="" action="ppaction://media"/>
            <a:extLst>
              <a:ext uri="{FF2B5EF4-FFF2-40B4-BE49-F238E27FC236}">
                <a16:creationId xmlns:a16="http://schemas.microsoft.com/office/drawing/2014/main" id="{A7062AB5-C5F8-4EE7-852D-46D1ED1B83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6673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6703" y="223683"/>
            <a:ext cx="78172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nhịp chia đôi bằng nhạc cụ Tưm-pơ-rin với các hình thức </a:t>
            </a:r>
          </a:p>
        </p:txBody>
      </p:sp>
      <p:pic>
        <p:nvPicPr>
          <p:cNvPr id="3" name="NGHE MAU THEO SACCH.mp3">
            <a:hlinkClick r:id="" action="ppaction://media"/>
            <a:extLst>
              <a:ext uri="{FF2B5EF4-FFF2-40B4-BE49-F238E27FC236}">
                <a16:creationId xmlns:a16="http://schemas.microsoft.com/office/drawing/2014/main" id="{64F89F7D-B6FF-4D07-9750-2B0FB3BB9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673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E4BEB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81369-A41E-4B2A-B526-291BACC5C6C5}"/>
              </a:ext>
            </a:extLst>
          </p:cNvPr>
          <p:cNvSpPr txBox="1"/>
          <p:nvPr/>
        </p:nvSpPr>
        <p:spPr>
          <a:xfrm>
            <a:off x="827584" y="747262"/>
            <a:ext cx="7702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 CÓ BIẾT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42E78-719D-4F2D-B562-FEF10F1A4E64}"/>
              </a:ext>
            </a:extLst>
          </p:cNvPr>
          <p:cNvSpPr txBox="1"/>
          <p:nvPr/>
        </p:nvSpPr>
        <p:spPr>
          <a:xfrm>
            <a:off x="25311" y="1910928"/>
            <a:ext cx="914400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spc="-4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u="sng" spc="-45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9064B-96BA-4B29-A7A1-C92B08DF7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286001"/>
            <a:ext cx="337306" cy="28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DFD8B-78BB-4E82-8B33-702B2AEED9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621" y="2307071"/>
            <a:ext cx="333785" cy="28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1A898-78EB-44BA-A484-B01F88727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251" y="2256295"/>
            <a:ext cx="333785" cy="28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8D7AF-C046-470A-933C-0CA98D814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6642" y="2286001"/>
            <a:ext cx="333785" cy="28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CB701-5BB4-486A-9AEA-66F5514592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9164" y="2263325"/>
            <a:ext cx="333785" cy="316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CD46F-0A8E-4C4E-84A9-36E0488EF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879" y="2248890"/>
            <a:ext cx="333785" cy="32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53372-60EA-45AE-80FD-910EA594E5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1577" y="2248891"/>
            <a:ext cx="333785" cy="320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820B3-E452-40B0-B114-D79FB55525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8455" y="2248890"/>
            <a:ext cx="333785" cy="32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FAB2C-F131-4C90-82BF-641F578BED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83154" y="2238005"/>
            <a:ext cx="333785" cy="32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FCE48-9E62-4CD5-843A-BA793D2338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7165" y="2256295"/>
            <a:ext cx="333785" cy="320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C787F8-AF0C-470B-A737-77563E4269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5719" y="3181178"/>
            <a:ext cx="333785" cy="320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78B2E6-379E-4DE1-B910-6F2BDFDB4B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4850" y="3158439"/>
            <a:ext cx="333785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10381-1BC7-4CD8-AB87-532C40866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3380" y="3129401"/>
            <a:ext cx="333785" cy="32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31B58-DE8E-4339-8B3F-8268713B4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3507" y="3144599"/>
            <a:ext cx="333785" cy="320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9805E1-5701-4044-B690-F48B90100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9070" y="3158439"/>
            <a:ext cx="333785" cy="320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90AD00-617E-495D-A006-3571085DB5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8790" y="3181178"/>
            <a:ext cx="333785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932E25-2E09-4097-81C7-42B557151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688" y="4167789"/>
            <a:ext cx="333785" cy="28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8C743C-F607-4F03-9265-2335DCB8D3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4155" y="3181178"/>
            <a:ext cx="333785" cy="283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0E4CFB-0B86-410B-AECA-C6D2C7104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950" y="3217757"/>
            <a:ext cx="333785" cy="283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DD1278-E48B-4070-B549-83A8CCCC79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293" y="4150370"/>
            <a:ext cx="333785" cy="283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4F2949-F8CE-4AB5-91D6-635C5BE3A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415" y="3209661"/>
            <a:ext cx="333785" cy="283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5CAE2B-8C26-4A9C-BF14-1E2781B33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345" y="3199467"/>
            <a:ext cx="333785" cy="283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8D44A3-04E6-43E1-A5F7-DA148F85F9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392" y="4170860"/>
            <a:ext cx="333785" cy="283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F6B828-3C9E-4502-9408-9502673082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027" y="4142625"/>
            <a:ext cx="333785" cy="2834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FE9F4C-CF49-47C6-BD6F-E24FF701E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701" y="5123277"/>
            <a:ext cx="333785" cy="2834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9A2573-116F-4F3E-A25B-47733065D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8263" y="5120556"/>
            <a:ext cx="333785" cy="2834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98EF4A-C0C1-4169-8A2E-BBA9D5366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132" y="5104987"/>
            <a:ext cx="333785" cy="283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0B487A-F0E6-4FCD-81E4-20A29E647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0381" y="5137115"/>
            <a:ext cx="333785" cy="283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778FB-2C4C-4BBF-A8E6-848BAAEB7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8537" y="4143107"/>
            <a:ext cx="333785" cy="3200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3A5C72-AEB9-42E0-8F22-66F6FA148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4198" y="4120343"/>
            <a:ext cx="333785" cy="3200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B04EE1-ACE8-4920-A855-009B437E95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4820" y="4149499"/>
            <a:ext cx="333785" cy="3200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374F6C-E04F-4B2B-8F66-BA39AB34B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6712" y="4113836"/>
            <a:ext cx="333785" cy="3200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F7EB3C-7266-42BB-BCE4-610F2050E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7694" y="4166844"/>
            <a:ext cx="333785" cy="3200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C78218-04EF-4EBF-BC70-C676D4E3F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9569" y="4113836"/>
            <a:ext cx="333785" cy="3200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BD914C-A7AD-414C-B122-99DB9C8539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9914" y="5099239"/>
            <a:ext cx="333785" cy="3200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0F42A6B-DAE8-4CB2-A13D-2E61EEBEC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5454" y="5117529"/>
            <a:ext cx="333785" cy="3200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A42AFB-5D09-48DD-9B10-CC604B960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1981" y="5086698"/>
            <a:ext cx="333785" cy="3200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D4B8D1-FB73-4144-9F34-B477FF7722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8678" y="5080438"/>
            <a:ext cx="333785" cy="32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34D41-88F3-4AA3-BAF0-44E2CC371E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5205" y="5080438"/>
            <a:ext cx="333785" cy="3200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D75EA0-38C3-42FB-89FF-7A0D8FD0C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0821" y="5111260"/>
            <a:ext cx="333785" cy="320068"/>
          </a:xfrm>
          <a:prstGeom prst="rect">
            <a:avLst/>
          </a:prstGeom>
        </p:spPr>
      </p:pic>
      <p:pic>
        <p:nvPicPr>
          <p:cNvPr id="45" name="beat hay mẹ ơi có biết (cao độ -4,27 - nhịp độ 95)">
            <a:hlinkClick r:id="" action="ppaction://media"/>
            <a:extLst>
              <a:ext uri="{FF2B5EF4-FFF2-40B4-BE49-F238E27FC236}">
                <a16:creationId xmlns:a16="http://schemas.microsoft.com/office/drawing/2014/main" id="{A147D11F-55F5-4387-B850-9064AD771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430655" y="724660"/>
            <a:ext cx="457200" cy="457200"/>
          </a:xfrm>
          <a:prstGeom prst="rect">
            <a:avLst/>
          </a:prstGeom>
        </p:spPr>
      </p:pic>
      <p:pic>
        <p:nvPicPr>
          <p:cNvPr id="46" name="NGHE MAU THEO SACCH.mp3">
            <a:hlinkClick r:id="" action="ppaction://media"/>
            <a:extLst>
              <a:ext uri="{FF2B5EF4-FFF2-40B4-BE49-F238E27FC236}">
                <a16:creationId xmlns:a16="http://schemas.microsoft.com/office/drawing/2014/main" id="{55E3B299-2B49-423B-956B-6BDA94A878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6673" y="1124744"/>
            <a:ext cx="520911" cy="4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08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198</Words>
  <Application>Microsoft Office PowerPoint</Application>
  <PresentationFormat>On-screen Show (4:3)</PresentationFormat>
  <Paragraphs>23</Paragraphs>
  <Slides>6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50</cp:revision>
  <dcterms:created xsi:type="dcterms:W3CDTF">2021-06-23T07:33:39Z</dcterms:created>
  <dcterms:modified xsi:type="dcterms:W3CDTF">2022-02-27T05:22:39Z</dcterms:modified>
</cp:coreProperties>
</file>