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13"/>
  </p:notesMasterIdLst>
  <p:sldIdLst>
    <p:sldId id="265" r:id="rId5"/>
    <p:sldId id="266" r:id="rId6"/>
    <p:sldId id="267" r:id="rId7"/>
    <p:sldId id="268" r:id="rId8"/>
    <p:sldId id="258" r:id="rId9"/>
    <p:sldId id="262" r:id="rId10"/>
    <p:sldId id="264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nhịp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54"/>
            <a:ext cx="3006247" cy="97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644"/>
            <a:ext cx="12191999" cy="6155356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006" y="1623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35" y="259882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855" y="419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70</Words>
  <Application>Microsoft Office PowerPoint</Application>
  <PresentationFormat>Widescreen</PresentationFormat>
  <Paragraphs>9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20</cp:revision>
  <dcterms:created xsi:type="dcterms:W3CDTF">2022-04-04T07:27:39Z</dcterms:created>
  <dcterms:modified xsi:type="dcterms:W3CDTF">2022-11-20T14:50:13Z</dcterms:modified>
</cp:coreProperties>
</file>