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</p:sldMasterIdLst>
  <p:notesMasterIdLst>
    <p:notesMasterId r:id="rId21"/>
  </p:notesMasterIdLst>
  <p:sldIdLst>
    <p:sldId id="256" r:id="rId5"/>
    <p:sldId id="296" r:id="rId6"/>
    <p:sldId id="259" r:id="rId7"/>
    <p:sldId id="286" r:id="rId8"/>
    <p:sldId id="287" r:id="rId9"/>
    <p:sldId id="288" r:id="rId10"/>
    <p:sldId id="289" r:id="rId11"/>
    <p:sldId id="293" r:id="rId12"/>
    <p:sldId id="291" r:id="rId13"/>
    <p:sldId id="292" r:id="rId14"/>
    <p:sldId id="294" r:id="rId15"/>
    <p:sldId id="297" r:id="rId16"/>
    <p:sldId id="298" r:id="rId17"/>
    <p:sldId id="299" r:id="rId18"/>
    <p:sldId id="278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3" d="100"/>
          <a:sy n="63" d="100"/>
        </p:scale>
        <p:origin x="1392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54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65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79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9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71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44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198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32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38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0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4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89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01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69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2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30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43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50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589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1796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14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32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536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63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95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4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5.xml"/><Relationship Id="rId4" Type="http://schemas.microsoft.com/office/2007/relationships/media" Target="../media/media3.mp3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p3"/><Relationship Id="rId7" Type="http://schemas.openxmlformats.org/officeDocument/2006/relationships/image" Target="../media/image1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P3 TDN TOI HAT SOL LA S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332656"/>
            <a:ext cx="799288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23828" y="5517232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71800" y="76562"/>
            <a:ext cx="410445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VẬN DỤNG-SÁNG TẠO</a:t>
            </a:r>
          </a:p>
        </p:txBody>
      </p:sp>
      <p:pic>
        <p:nvPicPr>
          <p:cNvPr id="4" name="MP3 TDN TOI HAT SOL LA S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404664"/>
            <a:ext cx="7992888" cy="4320480"/>
          </a:xfrm>
          <a:prstGeom prst="rect">
            <a:avLst/>
          </a:prstGeom>
        </p:spPr>
      </p:pic>
      <p:pic>
        <p:nvPicPr>
          <p:cNvPr id="205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28900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22851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22851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513892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448" y="2528900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16802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416" y="2516802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74" y="2499259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0100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56" y="3506536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349809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502" y="350100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820" y="349809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50" y="349809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256" y="350100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349809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560" y="3652209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293" y="3415516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816" y="3506536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84" y="3415516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64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47" y="260649"/>
            <a:ext cx="5974443" cy="64083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910" y="908720"/>
            <a:ext cx="2660898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“Đi học” là một bài hát đã ghi lại cảm xúc hồi hộp lần đầu tiên đến trưởng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vi-VN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 sĩ Bùi Đình Thảo</a:t>
            </a:r>
            <a:r>
              <a:rPr lang="vi-VN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sinh ngày 4 tháng 2 năm 1931, quê ở Đồng Văn, Duy Tiên, Hà Nam 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332656"/>
            <a:ext cx="234680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NGHE NHẠC: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4048" y="476671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HỌC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6136" y="1061446"/>
            <a:ext cx="336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5076056" y="1543973"/>
            <a:ext cx="4239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Minh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563F4-EA73-4608-B648-D76741836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3" y="3669997"/>
            <a:ext cx="2628035" cy="299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13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46832"/>
            <a:ext cx="8568952" cy="5198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5445224"/>
            <a:ext cx="8460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</a:t>
            </a:r>
          </a:p>
        </p:txBody>
      </p:sp>
      <p:pic>
        <p:nvPicPr>
          <p:cNvPr id="2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2996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5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08520" y="602128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3068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9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0072" y="2486"/>
            <a:ext cx="3923928" cy="609081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 BAI TDN3 TOI HAT SOL L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332656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động: Hát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</a:t>
            </a:r>
          </a:p>
        </p:txBody>
      </p:sp>
      <p:pic>
        <p:nvPicPr>
          <p:cNvPr id="3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980728"/>
            <a:ext cx="465584" cy="360040"/>
          </a:xfrm>
          <a:prstGeom prst="rect">
            <a:avLst/>
          </a:prstGeom>
        </p:spPr>
      </p:pic>
      <p:pic>
        <p:nvPicPr>
          <p:cNvPr id="6" name="NGHE MAU NH BOG HOA BAI CA CO LOI.mp3">
            <a:hlinkClick r:id="" action="ppaction://media"/>
            <a:extLst>
              <a:ext uri="{FF2B5EF4-FFF2-40B4-BE49-F238E27FC236}">
                <a16:creationId xmlns:a16="http://schemas.microsoft.com/office/drawing/2014/main" id="{9111FB77-2605-44E0-A9E1-5E1CEE24D0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01" end="137505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15816" y="1996948"/>
            <a:ext cx="419208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24" y="5157200"/>
            <a:ext cx="2536676" cy="15844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608" y="332664"/>
            <a:ext cx="5563716" cy="214733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 NHẠC LỚP 5</a:t>
            </a:r>
          </a:p>
        </p:txBody>
      </p:sp>
      <p:pic>
        <p:nvPicPr>
          <p:cNvPr id="1026" name="Picture 2" descr="C:\Users\Administrator\Desktop\img1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1" y="3230494"/>
            <a:ext cx="3259460" cy="416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1" y="1083163"/>
            <a:ext cx="1916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 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3608" y="1879830"/>
            <a:ext cx="5722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TẬP ĐỌC NHẠC:TĐN SỐ 3</a:t>
            </a:r>
          </a:p>
          <a:p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NGHE NHẠC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1813" y="6316873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1546" y="655834"/>
            <a:ext cx="3329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</p:txBody>
      </p:sp>
      <p:pic>
        <p:nvPicPr>
          <p:cNvPr id="15" name="Picture 4" descr="C:\Users\Administrator\Desktop\c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5475761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S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7" b="34979"/>
          <a:stretch>
            <a:fillRect/>
          </a:stretch>
        </p:blipFill>
        <p:spPr bwMode="auto">
          <a:xfrm>
            <a:off x="550277" y="1073141"/>
            <a:ext cx="8064896" cy="345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073141"/>
            <a:ext cx="82758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492896"/>
            <a:ext cx="82758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10" name="Oval 9"/>
          <p:cNvSpPr/>
          <p:nvPr/>
        </p:nvSpPr>
        <p:spPr>
          <a:xfrm>
            <a:off x="966400" y="1057042"/>
            <a:ext cx="1008112" cy="408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43882" y="1541476"/>
            <a:ext cx="359766" cy="8074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35696" y="365583"/>
            <a:ext cx="489654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Tập đọc nhạc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TĐN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192972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5475761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9831" y="260648"/>
            <a:ext cx="314280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độ-tiết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836712"/>
            <a:ext cx="7992888" cy="3835937"/>
          </a:xfrm>
          <a:prstGeom prst="rect">
            <a:avLst/>
          </a:prstGeom>
        </p:spPr>
      </p:pic>
      <p:pic>
        <p:nvPicPr>
          <p:cNvPr id="3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6296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7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23728" y="188640"/>
            <a:ext cx="532859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100" name="Picture 4" descr="C:\Users\Administrator\Desktop\c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247" y="5555502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HS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7" b="34979"/>
          <a:stretch>
            <a:fillRect/>
          </a:stretch>
        </p:blipFill>
        <p:spPr bwMode="auto">
          <a:xfrm>
            <a:off x="539552" y="908720"/>
            <a:ext cx="8064896" cy="384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129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91880" y="620688"/>
            <a:ext cx="216024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3275856" y="5661247"/>
            <a:ext cx="2636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LUYỆN TẬP-THỰC HÀNH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45639"/>
            <a:ext cx="8064896" cy="2088233"/>
          </a:xfrm>
          <a:prstGeom prst="rect">
            <a:avLst/>
          </a:prstGeom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54489" y="3933056"/>
            <a:ext cx="609600" cy="609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347864" y="1614427"/>
            <a:ext cx="418508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0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07903" y="548680"/>
            <a:ext cx="187220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5563739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700808"/>
            <a:ext cx="8064896" cy="1944216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3768" y="4132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8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P3 TDN TOI HAT SOL LA S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552" y="332656"/>
            <a:ext cx="7992888" cy="4392488"/>
          </a:xfrm>
          <a:prstGeom prst="rect">
            <a:avLst/>
          </a:prstGeom>
        </p:spPr>
      </p:pic>
      <p:pic>
        <p:nvPicPr>
          <p:cNvPr id="3" name="C1+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7624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6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222</Words>
  <Application>Microsoft Office PowerPoint</Application>
  <PresentationFormat>On-screen Show (4:3)</PresentationFormat>
  <Paragraphs>32</Paragraphs>
  <Slides>16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2_Office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87</cp:revision>
  <dcterms:created xsi:type="dcterms:W3CDTF">2021-05-09T14:16:54Z</dcterms:created>
  <dcterms:modified xsi:type="dcterms:W3CDTF">2021-11-17T03:27:32Z</dcterms:modified>
</cp:coreProperties>
</file>