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  <p:sldMasterId id="2147483733" r:id="rId4"/>
    <p:sldMasterId id="2147483745" r:id="rId5"/>
  </p:sldMasterIdLst>
  <p:notesMasterIdLst>
    <p:notesMasterId r:id="rId27"/>
  </p:notesMasterIdLst>
  <p:sldIdLst>
    <p:sldId id="318" r:id="rId6"/>
    <p:sldId id="319" r:id="rId7"/>
    <p:sldId id="259" r:id="rId8"/>
    <p:sldId id="301" r:id="rId9"/>
    <p:sldId id="296" r:id="rId10"/>
    <p:sldId id="303" r:id="rId11"/>
    <p:sldId id="304" r:id="rId12"/>
    <p:sldId id="306" r:id="rId13"/>
    <p:sldId id="307" r:id="rId14"/>
    <p:sldId id="308" r:id="rId15"/>
    <p:sldId id="309" r:id="rId16"/>
    <p:sldId id="310" r:id="rId17"/>
    <p:sldId id="315" r:id="rId18"/>
    <p:sldId id="314" r:id="rId19"/>
    <p:sldId id="316" r:id="rId20"/>
    <p:sldId id="317" r:id="rId21"/>
    <p:sldId id="311" r:id="rId22"/>
    <p:sldId id="312" r:id="rId23"/>
    <p:sldId id="313" r:id="rId24"/>
    <p:sldId id="278" r:id="rId25"/>
    <p:sldId id="32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7895C-CADE-48E4-8BC5-AB6E41075779}">
          <p14:sldIdLst>
            <p14:sldId id="318"/>
            <p14:sldId id="319"/>
            <p14:sldId id="259"/>
            <p14:sldId id="301"/>
            <p14:sldId id="296"/>
            <p14:sldId id="303"/>
            <p14:sldId id="304"/>
            <p14:sldId id="306"/>
            <p14:sldId id="307"/>
            <p14:sldId id="308"/>
            <p14:sldId id="309"/>
            <p14:sldId id="310"/>
            <p14:sldId id="315"/>
          </p14:sldIdLst>
        </p14:section>
        <p14:section name="Untitled Section" id="{94FFBD22-1A0F-492C-A513-5F561138FD4A}">
          <p14:sldIdLst>
            <p14:sldId id="314"/>
            <p14:sldId id="316"/>
            <p14:sldId id="317"/>
            <p14:sldId id="311"/>
            <p14:sldId id="312"/>
            <p14:sldId id="313"/>
            <p14:sldId id="278"/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6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07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2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8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3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2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2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1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19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44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0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71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61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96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5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27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5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3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005064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9936" y="776898"/>
            <a:ext cx="1338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" y="1318121"/>
            <a:ext cx="9074906" cy="2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7264" y="228217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2241" y="3652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5513" y="242088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câu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istrator\Desktop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"/>
            <a:ext cx="9144000" cy="21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12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3501008"/>
            <a:ext cx="31710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1+2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" y="1572281"/>
            <a:ext cx="9144000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35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188" y="2060848"/>
            <a:ext cx="58112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876" y="3044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9832" y="2276872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44000" cy="2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2436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8891" y="3861048"/>
            <a:ext cx="31710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1844824"/>
            <a:ext cx="91440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9621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040" y="3861048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57" y="0"/>
            <a:ext cx="9162257" cy="3717032"/>
          </a:xfrm>
          <a:prstGeom prst="rect">
            <a:avLst/>
          </a:prstGeom>
        </p:spPr>
      </p:pic>
      <p:pic>
        <p:nvPicPr>
          <p:cNvPr id="7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5216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256" y="4149080"/>
            <a:ext cx="487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7" y="0"/>
            <a:ext cx="916225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2257" cy="5793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1500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5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06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06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6573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21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73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5443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67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89614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91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42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6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9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99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52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4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43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8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6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26876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3555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368" y="560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214763"/>
            <a:ext cx="4464496" cy="643237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</a:t>
            </a:r>
            <a:r>
              <a:rPr lang="en-US" sz="4800" b="1" smtClean="0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4482" y="222320"/>
            <a:ext cx="231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 11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807095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BÀI HÁT: KHĂN QUÀNG THẮM MÃI VAI EM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0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288502"/>
            <a:ext cx="160424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2924944"/>
            <a:ext cx="557926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lời 1 hát gõ đệm theo phách, lời 2 hát gõ đệm với 2 âm sắc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9910" y="0"/>
            <a:ext cx="9173910" cy="2274155"/>
            <a:chOff x="-29910" y="0"/>
            <a:chExt cx="9173910" cy="227415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" t="10500" r="40031" b="80875"/>
            <a:stretch>
              <a:fillRect/>
            </a:stretch>
          </p:blipFill>
          <p:spPr bwMode="auto">
            <a:xfrm>
              <a:off x="-29910" y="0"/>
              <a:ext cx="9173910" cy="1628800"/>
            </a:xfrm>
            <a:prstGeom prst="rect">
              <a:avLst/>
            </a:prstGeom>
            <a:solidFill>
              <a:srgbClr val="AFFFAF">
                <a:alpha val="94000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8194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574362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171" y="1653176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653176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322" y="1653176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688817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017" y="1674638"/>
              <a:ext cx="407337" cy="54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4354" y="1689104"/>
              <a:ext cx="385898" cy="520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Administrator\Desktop\pngtree-red-red-scarf-png-image_455136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252" y="1674638"/>
              <a:ext cx="433748" cy="5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6596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995936" y="103831"/>
            <a:ext cx="1368152" cy="1164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7908" y="39390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968405" y="1378107"/>
            <a:ext cx="1368152" cy="1110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995936" y="2516993"/>
            <a:ext cx="1368152" cy="120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3995936" y="3717032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49614" y="16409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1993" y="282462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3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1993" y="40542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4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9469" y="501629"/>
            <a:ext cx="3605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Khi trông phương đông…ánh dương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28844" y="1748656"/>
            <a:ext cx="32476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Khăn quàng trên vai…tới trường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0688" y="2888420"/>
            <a:ext cx="252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Em yêu khăn…học hành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2668" y="4161956"/>
            <a:ext cx="30297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031317" y="5083674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951992" y="5420877"/>
            <a:ext cx="1700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62790" y="5528598"/>
            <a:ext cx="1370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Hát đoạn B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6274902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370" y="899428"/>
            <a:ext cx="405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HD Hát nối tiếp hòa giọng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8520" y="458669"/>
            <a:ext cx="38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video song HD 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an dog khan q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8835" y="-99392"/>
            <a:ext cx="5472608" cy="47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-15528"/>
            <a:ext cx="3329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63919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TĐN SỐ 3: CÙNG BƯỚC ĐỀU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35" y="159023"/>
            <a:ext cx="34965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ĐỌC NHẠC: TĐN SỐ 3</a:t>
            </a:r>
            <a:endParaRPr lang="en-US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09528"/>
            <a:ext cx="8748464" cy="295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319300" y="991737"/>
            <a:ext cx="50405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93289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8520" y="353294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2032" y="169476"/>
            <a:ext cx="3627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5" y="692696"/>
            <a:ext cx="9171175" cy="15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135796"/>
            <a:ext cx="978896" cy="628908"/>
          </a:xfrm>
          <a:prstGeom prst="rect">
            <a:avLst/>
          </a:prstGeom>
        </p:spPr>
      </p:pic>
      <p:pic>
        <p:nvPicPr>
          <p:cNvPr id="4100" name="Picture 4" descr="C:\Users\Administrator\Desktop\lt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360"/>
            <a:ext cx="9144000" cy="12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289</Words>
  <Application>Microsoft Office PowerPoint</Application>
  <PresentationFormat>On-screen Show (4:3)</PresentationFormat>
  <Paragraphs>45</Paragraphs>
  <Slides>21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Theme</vt:lpstr>
      <vt:lpstr>2_Office Theme</vt:lpstr>
      <vt:lpstr>1_Office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103</cp:revision>
  <dcterms:created xsi:type="dcterms:W3CDTF">2021-05-09T14:16:54Z</dcterms:created>
  <dcterms:modified xsi:type="dcterms:W3CDTF">2021-08-27T02:54:17Z</dcterms:modified>
</cp:coreProperties>
</file>