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5" r:id="rId2"/>
    <p:sldId id="327" r:id="rId3"/>
    <p:sldId id="333" r:id="rId4"/>
    <p:sldId id="336" r:id="rId5"/>
    <p:sldId id="318" r:id="rId6"/>
    <p:sldId id="319" r:id="rId7"/>
    <p:sldId id="334" r:id="rId8"/>
    <p:sldId id="320" r:id="rId9"/>
    <p:sldId id="32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ED0AA-151F-46EF-BCBE-BD3F6423AC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3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Phần</a:t>
            </a:r>
            <a:r>
              <a:rPr lang="en-US" baseline="0" dirty="0"/>
              <a:t> này có sẵn nhạc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26847-7BA5-4468-B0DE-9158B3FC25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5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Phần</a:t>
            </a:r>
            <a:r>
              <a:rPr lang="en-US" baseline="0" dirty="0"/>
              <a:t> này có sẵn nhạc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26847-7BA5-4468-B0DE-9158B3FC2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73C10855-1EE0-4670-8380-3F8CF40DE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7" name="Content Placeholder 2"/>
          <p:cNvSpPr txBox="1">
            <a:spLocks/>
          </p:cNvSpPr>
          <p:nvPr/>
        </p:nvSpPr>
        <p:spPr bwMode="auto">
          <a:xfrm>
            <a:off x="920032" y="27295"/>
            <a:ext cx="9221787" cy="6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vi-VN" sz="800" b="1">
              <a:ea typeface="Roboto" panose="02000000000000000000" pitchFamily="2" charset="0"/>
              <a:cs typeface="Arial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vi-VN" sz="2400" b="1">
                <a:ea typeface="Roboto" panose="02000000000000000000" pitchFamily="2" charset="0"/>
                <a:cs typeface="Arial" pitchFamily="34" charset="0"/>
              </a:rPr>
              <a:t>PHÒNG </a:t>
            </a:r>
            <a:r>
              <a:rPr lang="en-US" altLang="vi-VN" sz="2400" b="1" dirty="0">
                <a:ea typeface="Roboto" panose="02000000000000000000" pitchFamily="2" charset="0"/>
                <a:cs typeface="Arial" pitchFamily="34" charset="0"/>
              </a:rPr>
              <a:t>GIÁO DỤC VÀ ĐÀO TẠO TP THÁI NGUYÊN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vi-VN" dirty="0">
              <a:ea typeface="STXingkai" panose="020B0503020204020204" pitchFamily="2" charset="-122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120" y="1562626"/>
            <a:ext cx="93886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200" b="1" dirty="0">
              <a:latin typeface="UTM Bustamalaka" panose="02040603050506020204" pitchFamily="18" charset="0"/>
              <a:ea typeface="Roboto" panose="02000000000000000000" pitchFamily="2" charset="0"/>
            </a:endParaRPr>
          </a:p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Roboto" panose="02000000000000000000" pitchFamily="2" charset="0"/>
              </a:rPr>
              <a:t>	Chủ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Roboto" panose="02000000000000000000" pitchFamily="2" charset="0"/>
              </a:rPr>
              <a:t>đề 3: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Roboto" panose="02000000000000000000" pitchFamily="2" charset="0"/>
              </a:rPr>
              <a:t>Tình bạn</a:t>
            </a:r>
          </a:p>
          <a:p>
            <a:pPr algn="ctr">
              <a:defRPr/>
            </a:pPr>
            <a:r>
              <a:rPr lang="en-US" sz="3200" i="1" dirty="0">
                <a:latin typeface="Roboto" panose="02000000000000000000" pitchFamily="2" charset="0"/>
                <a:ea typeface="Roboto" panose="02000000000000000000" pitchFamily="2" charset="0"/>
              </a:rPr>
              <a:t>        </a:t>
            </a:r>
            <a:r>
              <a:rPr lang="en-US" sz="2800" b="1" u="sng">
                <a:latin typeface="UTM Bienvenue" panose="02040603050506020204" pitchFamily="18" charset="0"/>
                <a:ea typeface="Roboto" panose="02000000000000000000" pitchFamily="2" charset="0"/>
              </a:rPr>
              <a:t>Tiết 7</a:t>
            </a:r>
            <a:r>
              <a:rPr lang="en-US" sz="2800" b="1">
                <a:latin typeface="UTM Bienvenue" panose="02040603050506020204" pitchFamily="18" charset="0"/>
                <a:ea typeface="Roboto" panose="02000000000000000000" pitchFamily="2" charset="0"/>
              </a:rPr>
              <a:t>:</a:t>
            </a: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				</a:t>
            </a:r>
          </a:p>
          <a:p>
            <a:pPr>
              <a:defRPr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			     </a:t>
            </a:r>
            <a:r>
              <a:rPr lang="en-US" sz="20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Hát: Mời bạn vui </a:t>
            </a:r>
            <a:r>
              <a:rPr lang="en-US" sz="2000" b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múa ca</a:t>
            </a:r>
          </a:p>
          <a:p>
            <a:pPr>
              <a:defRPr/>
            </a:pPr>
            <a:r>
              <a:rPr lang="en-US" sz="2000" b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			    Đọc nhạc: Ôn tập hai nốt Mi, Son</a:t>
            </a:r>
          </a:p>
          <a:p>
            <a:pPr>
              <a:defRPr/>
            </a:pPr>
            <a:r>
              <a:rPr lang="en-US" sz="2000" b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			    Trải nghiệm và khám phá:</a:t>
            </a:r>
          </a:p>
          <a:p>
            <a:pPr>
              <a:defRPr/>
            </a:pPr>
            <a:r>
              <a:rPr lang="en-US" sz="2000" b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				Vận động theo tiếng đàn.</a:t>
            </a:r>
            <a:endParaRPr lang="en-US" sz="20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		</a:t>
            </a:r>
            <a:r>
              <a:rPr lang="en-US" sz="2000" b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	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7" descr="am nhac">
            <a:extLst>
              <a:ext uri="{FF2B5EF4-FFF2-40B4-BE49-F238E27FC236}">
                <a16:creationId xmlns:a16="http://schemas.microsoft.com/office/drawing/2014/main" id="{D65929CE-0BFD-4666-A561-05E7480F5B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137" y="696639"/>
            <a:ext cx="3581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01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799" y="832240"/>
            <a:ext cx="920591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		Âm nhạc 1</a:t>
            </a:r>
          </a:p>
          <a:p>
            <a:pPr>
              <a:defRPr/>
            </a:pPr>
            <a:r>
              <a:rPr lang="en-US" sz="4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 đề 3</a:t>
            </a: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Tình bạn</a:t>
            </a:r>
          </a:p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			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7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Hát: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Mời bạn vui múa ca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nhạc: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tập 2 nốt Mi, Son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Trải nghiệm và khám phá: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Vận động theo tiếng đàn.</a:t>
            </a:r>
          </a:p>
          <a:p>
            <a:pPr algn="ctr">
              <a:defRPr/>
            </a:pP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4" y="97382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2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86858" y="560150"/>
            <a:ext cx="8157028" cy="795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 nhạc: Mi Son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2" descr="C:\Users\Admin\Downloads\img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550761"/>
            <a:ext cx="11526982" cy="50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1" y="60668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16" y="453775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86858" y="560150"/>
            <a:ext cx="8157028" cy="795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 deo đố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son và mi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1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dn -cd2-c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40" y="266700"/>
            <a:ext cx="1161177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Mẫu đọc nhạc ở Chủ đề 3 - SGK Âm nhạc lớp 1 - Cánh diề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22" y="365124"/>
            <a:ext cx="11567711" cy="6127751"/>
          </a:xfrm>
        </p:spPr>
      </p:pic>
    </p:spTree>
    <p:extLst>
      <p:ext uri="{BB962C8B-B14F-4D97-AF65-F5344CB8AC3E}">
        <p14:creationId xmlns:p14="http://schemas.microsoft.com/office/powerpoint/2010/main" val="1657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0"/>
            <a:ext cx="12191999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46759" y="63094"/>
            <a:ext cx="4069080" cy="795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 3:</a:t>
            </a:r>
            <a:endParaRPr lang="vi-VN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2321" y="304631"/>
            <a:ext cx="62594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 nghiệm và khám phá: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 động theo tiếng đàn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542" y="1992718"/>
            <a:ext cx="11488915" cy="453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hướng dẫn mẫu vận động theo tiếng đàn</a:t>
            </a:r>
          </a:p>
        </p:txBody>
      </p:sp>
    </p:spTree>
    <p:extLst>
      <p:ext uri="{BB962C8B-B14F-4D97-AF65-F5344CB8AC3E}">
        <p14:creationId xmlns:p14="http://schemas.microsoft.com/office/powerpoint/2010/main" val="103052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IMG_20200405_145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55376"/>
            <a:ext cx="12395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8363" y="2478156"/>
            <a:ext cx="6751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247088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PLAYLIST_ID" val="17fc522ff3c5d35d1a18b87f1d754eb9f8e2992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178</Words>
  <Application>Microsoft Office PowerPoint</Application>
  <PresentationFormat>Widescreen</PresentationFormat>
  <Paragraphs>29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Roboto</vt:lpstr>
      <vt:lpstr>Times New Roman</vt:lpstr>
      <vt:lpstr>UTM Bienvenue</vt:lpstr>
      <vt:lpstr>UTM Bustamalaka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hướng dẫn mẫu vận động theo tiếng đàn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107</cp:revision>
  <dcterms:created xsi:type="dcterms:W3CDTF">2020-08-12T15:24:20Z</dcterms:created>
  <dcterms:modified xsi:type="dcterms:W3CDTF">2022-10-15T03:46:14Z</dcterms:modified>
</cp:coreProperties>
</file>