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0" r:id="rId4"/>
  </p:sldMasterIdLst>
  <p:notesMasterIdLst>
    <p:notesMasterId r:id="rId22"/>
  </p:notesMasterIdLst>
  <p:sldIdLst>
    <p:sldId id="316" r:id="rId5"/>
    <p:sldId id="317" r:id="rId6"/>
    <p:sldId id="304" r:id="rId7"/>
    <p:sldId id="303" r:id="rId8"/>
    <p:sldId id="305" r:id="rId9"/>
    <p:sldId id="286" r:id="rId10"/>
    <p:sldId id="306" r:id="rId11"/>
    <p:sldId id="307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278" r:id="rId20"/>
    <p:sldId id="31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>
        <p:scale>
          <a:sx n="70" d="100"/>
          <a:sy n="70" d="100"/>
        </p:scale>
        <p:origin x="-151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79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90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A64E4-18F3-47AD-87E7-AF3510E9DD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00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7529E-1AA2-45A2-9058-23FDAA3F01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5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2E6A4-2D6E-4159-91F6-C04E5CC5A4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39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5AF6C-6366-47BA-8B52-CC3C590CC4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92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740CC-EA94-49DD-A934-7D3488823F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7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9C0D8-E3E5-414F-8BCB-5EC6254D65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95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84849-28F2-4053-B13A-1ABEBBF5D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3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405A37-C38C-4162-9BDC-BC44604A30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3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4DBF3-FAEB-44A7-AD23-E78F8C7AE8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89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D2A1F-C8B7-49FB-B37E-743AC285F0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1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81501-EFB6-4421-AE8A-25ED7EBA7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58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568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15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73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60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18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34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88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29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471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4036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798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41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236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32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8539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03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99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972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4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076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287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99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1" name="Text Placeholder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  <a:latin typeface="Arial" charset="0"/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EEECE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FADA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EF1187-F5ED-4FF7-9EC0-AF4C4715AEA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38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6594DA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6594DA"/>
          </a:solidFill>
          <a:latin typeface="Verdana" panose="020B0604030504040204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FF3D39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FF3D39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BEFF4B"/>
        </a:buClr>
        <a:buSzPct val="100000"/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5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7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5.mp4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5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6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  <a:endParaRPr lang="en-US" sz="40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2352" y="2348880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0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7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97468"/>
            <a:ext cx="3627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Administrator\Desktop\lc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istrator\Desktop\2021-07-07_17545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9144000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LCD DEN DR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2240" y="83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2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704" y="169476"/>
            <a:ext cx="5296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122" name="Picture 2" descr="C:\Users\Administrator\Desktop\2021-07-07_1751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553690"/>
            <a:ext cx="9107488" cy="33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28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1840" y="211287"/>
            <a:ext cx="25667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6146" name="Picture 2" descr="C:\Users\Administrator\Desktop\c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37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5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211287"/>
            <a:ext cx="25667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esktop\c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" y="1057473"/>
            <a:ext cx="9135081" cy="193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296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03648" y="149731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dministrator\Desktop\2021-07-07_1751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858"/>
            <a:ext cx="9144000" cy="33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984" y="2660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7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6512" y="87015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hia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i="1" dirty="0" err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i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nghép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Administrator\Desktop\2021-07-07_17511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80" y="764704"/>
            <a:ext cx="9144000" cy="331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A BAI TDN 2 NAG V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09" y="62582"/>
            <a:ext cx="79208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1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 smtClean="0">
                <a:solidFill>
                  <a:prstClr val="white"/>
                </a:solidFill>
              </a:rPr>
              <a:t>Chúc quý thầy cô mạnh khỏe các bạn học sinh chăm ngoan học giỏi</a:t>
            </a:r>
            <a:endParaRPr lang="en-US" sz="400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2447318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 smtClean="0">
                <a:solidFill>
                  <a:prstClr val="white"/>
                </a:solidFill>
              </a:rPr>
              <a:t>ÂM NHẠC LỚP 4</a:t>
            </a:r>
            <a:endParaRPr lang="en-US" sz="6000" b="1" u="sng">
              <a:solidFill>
                <a:prstClr val="white"/>
              </a:solidFill>
            </a:endParaRP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31" y="5244626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EN NGUA TA PHI NH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252" y="56921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2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0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11476" y="395953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8676" y="13697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03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1163604" y="683985"/>
            <a:ext cx="657674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REN NGUA TA PHI NH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57486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649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reloj-del-año-nuevo-con-dos-caballos-5-minutos-12-217363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348880"/>
            <a:ext cx="9649072" cy="443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87524" y="-20247"/>
            <a:ext cx="8424936" cy="3305231"/>
          </a:xfrm>
        </p:spPr>
        <p:txBody>
          <a:bodyPr>
            <a:prstTxWarp prst="textArchUpPour">
              <a:avLst/>
            </a:prstTxWarp>
          </a:bodyPr>
          <a:lstStyle/>
          <a:p>
            <a:pPr eaLnBrk="1" hangingPunct="1">
              <a:buFontTx/>
              <a:buNone/>
            </a:pP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endParaRPr lang="vi-VN" sz="44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ontent Placeholder 6"/>
          <p:cNvSpPr txBox="1">
            <a:spLocks/>
          </p:cNvSpPr>
          <p:nvPr/>
        </p:nvSpPr>
        <p:spPr bwMode="auto">
          <a:xfrm>
            <a:off x="107504" y="1528192"/>
            <a:ext cx="9828584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00025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Verdana" pitchFamily="34" charset="0"/>
              <a:buChar char="◦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5813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FF3D39"/>
              </a:buClr>
              <a:buSzPct val="100000"/>
              <a:buFont typeface="Wingdings 2" pitchFamily="18" charset="2"/>
              <a:buChar char="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3938" indent="-182563" algn="l" rtl="0" eaLnBrk="0" fontAlgn="base" hangingPunct="0">
              <a:spcBef>
                <a:spcPts val="225"/>
              </a:spcBef>
              <a:spcAft>
                <a:spcPct val="0"/>
              </a:spcAft>
              <a:buClr>
                <a:srgbClr val="FF3D39"/>
              </a:buClr>
              <a:buSzPct val="112000"/>
              <a:buFont typeface="Verdana" pitchFamily="34" charset="0"/>
              <a:buChar char="◦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9525" indent="-182563" algn="l" rtl="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itchFamily="18" charset="2"/>
              <a:buChar char="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eaLnBrk="1" hangingPunct="1">
              <a:buFontTx/>
              <a:buNone/>
            </a:pP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Hát:Trên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ta phi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endParaRPr lang="en-US" sz="32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35696" y="2700209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TĐN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kids-playing-in-the-sun-vector-23990620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183" y="4565340"/>
            <a:ext cx="1308893" cy="145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74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270132" y="1484784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TREN NGUA TA PHI NHA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81752" y="2575336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512" y="478413"/>
            <a:ext cx="8795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1.Ôn 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 Bài Hát:Trên ngựa ta phi nhanh</a:t>
            </a:r>
          </a:p>
        </p:txBody>
      </p:sp>
    </p:spTree>
    <p:extLst>
      <p:ext uri="{BB962C8B-B14F-4D97-AF65-F5344CB8AC3E}">
        <p14:creationId xmlns:p14="http://schemas.microsoft.com/office/powerpoint/2010/main" val="9650728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3"/>
          <p:cNvSpPr txBox="1">
            <a:spLocks noChangeArrowheads="1"/>
          </p:cNvSpPr>
          <p:nvPr/>
        </p:nvSpPr>
        <p:spPr bwMode="auto">
          <a:xfrm>
            <a:off x="1828800" y="272842"/>
            <a:ext cx="58395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</a:rPr>
              <a:t>Hát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</a:rPr>
              <a:t>gõ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</a:rPr>
              <a:t>đệm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</a:rPr>
              <a:t>nhịp</a:t>
            </a:r>
            <a:endParaRPr lang="en-US" sz="4000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3544" y="390003"/>
            <a:ext cx="609600" cy="6096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512" y="1124744"/>
            <a:ext cx="9107488" cy="2261402"/>
            <a:chOff x="0" y="1124744"/>
            <a:chExt cx="9144000" cy="2261402"/>
          </a:xfrm>
        </p:grpSpPr>
        <p:pic>
          <p:nvPicPr>
            <p:cNvPr id="14339" name="Picture 4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24744"/>
              <a:ext cx="9144000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0" name="Text Box 50"/>
            <p:cNvSpPr txBox="1">
              <a:spLocks noChangeArrowheads="1"/>
            </p:cNvSpPr>
            <p:nvPr/>
          </p:nvSpPr>
          <p:spPr bwMode="auto">
            <a:xfrm>
              <a:off x="821968" y="2381548"/>
              <a:ext cx="806950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Times New Roman" pitchFamily="18" charset="0"/>
                </a:rPr>
                <a:t>       </a:t>
              </a:r>
              <a:r>
                <a:rPr lang="en-US" dirty="0" err="1" smtClean="0">
                  <a:solidFill>
                    <a:prstClr val="black"/>
                  </a:solidFill>
                  <a:latin typeface="Times New Roman" pitchFamily="18" charset="0"/>
                </a:rPr>
                <a:t>Trên</a:t>
              </a:r>
              <a:r>
                <a:rPr lang="en-US" dirty="0" smtClean="0">
                  <a:solidFill>
                    <a:prstClr val="black"/>
                  </a:solidFill>
                  <a:latin typeface="Times New Roman" pitchFamily="18" charset="0"/>
                </a:rPr>
                <a:t>                   </a:t>
              </a:r>
              <a:r>
                <a:rPr lang="en-US" dirty="0" err="1" smtClean="0">
                  <a:solidFill>
                    <a:srgbClr val="000099"/>
                  </a:solidFill>
                  <a:latin typeface="Times New Roman" pitchFamily="18" charset="0"/>
                </a:rPr>
                <a:t>đường</a:t>
              </a:r>
              <a:r>
                <a:rPr lang="en-US" dirty="0" smtClean="0">
                  <a:solidFill>
                    <a:srgbClr val="000099"/>
                  </a:solidFill>
                  <a:latin typeface="Times New Roman" pitchFamily="18" charset="0"/>
                </a:rPr>
                <a:t>   </a:t>
              </a:r>
              <a:r>
                <a:rPr lang="en-US" dirty="0" err="1" smtClean="0">
                  <a:solidFill>
                    <a:srgbClr val="000099"/>
                  </a:solidFill>
                  <a:latin typeface="Times New Roman" pitchFamily="18" charset="0"/>
                </a:rPr>
                <a:t>gập</a:t>
              </a:r>
              <a:r>
                <a:rPr lang="en-US" dirty="0" smtClean="0">
                  <a:solidFill>
                    <a:srgbClr val="000099"/>
                  </a:solidFill>
                  <a:latin typeface="Times New Roman" pitchFamily="18" charset="0"/>
                </a:rPr>
                <a:t>       </a:t>
              </a:r>
              <a:r>
                <a:rPr lang="en-US" dirty="0" err="1" smtClean="0">
                  <a:solidFill>
                    <a:srgbClr val="000099"/>
                  </a:solidFill>
                  <a:latin typeface="Times New Roman" pitchFamily="18" charset="0"/>
                </a:rPr>
                <a:t>ghềnh</a:t>
              </a:r>
              <a:r>
                <a:rPr lang="en-US" dirty="0" smtClean="0">
                  <a:solidFill>
                    <a:prstClr val="black"/>
                  </a:solidFill>
                  <a:latin typeface="Times New Roman" pitchFamily="18" charset="0"/>
                </a:rPr>
                <a:t>     </a:t>
              </a:r>
              <a:r>
                <a:rPr lang="en-US" dirty="0" err="1" smtClean="0">
                  <a:solidFill>
                    <a:prstClr val="black"/>
                  </a:solidFill>
                  <a:latin typeface="Times New Roman" pitchFamily="18" charset="0"/>
                </a:rPr>
                <a:t>ngựa</a:t>
              </a:r>
              <a:r>
                <a:rPr lang="en-US" dirty="0" smtClean="0">
                  <a:solidFill>
                    <a:prstClr val="black"/>
                  </a:solidFill>
                  <a:latin typeface="Times New Roman" pitchFamily="18" charset="0"/>
                </a:rPr>
                <a:t> phi </a:t>
              </a:r>
              <a:r>
                <a:rPr lang="en-US" dirty="0" err="1" smtClean="0">
                  <a:solidFill>
                    <a:prstClr val="black"/>
                  </a:solidFill>
                  <a:latin typeface="Times New Roman" pitchFamily="18" charset="0"/>
                </a:rPr>
                <a:t>nhanh</a:t>
              </a:r>
              <a:r>
                <a:rPr lang="en-US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Times New Roman" pitchFamily="18" charset="0"/>
                </a:rPr>
                <a:t>nhanh</a:t>
              </a:r>
              <a:r>
                <a:rPr lang="en-US" dirty="0" smtClean="0">
                  <a:solidFill>
                    <a:prstClr val="black"/>
                  </a:solidFill>
                  <a:latin typeface="Times New Roman" pitchFamily="18" charset="0"/>
                </a:rPr>
                <a:t> </a:t>
              </a:r>
              <a:r>
                <a:rPr lang="en-US" dirty="0" err="1" smtClean="0">
                  <a:solidFill>
                    <a:prstClr val="black"/>
                  </a:solidFill>
                  <a:latin typeface="Times New Roman" pitchFamily="18" charset="0"/>
                </a:rPr>
                <a:t>nhanh</a:t>
              </a:r>
              <a:r>
                <a:rPr lang="en-US" dirty="0" smtClean="0">
                  <a:solidFill>
                    <a:prstClr val="black"/>
                  </a:solidFill>
                  <a:latin typeface="Times New Roman" pitchFamily="18" charset="0"/>
                </a:rPr>
                <a:t>  </a:t>
              </a:r>
              <a:r>
                <a:rPr lang="en-US" dirty="0" err="1" smtClean="0">
                  <a:solidFill>
                    <a:prstClr val="black"/>
                  </a:solidFill>
                  <a:latin typeface="Times New Roman" pitchFamily="18" charset="0"/>
                </a:rPr>
                <a:t>nhanh</a:t>
              </a:r>
              <a:endParaRPr lang="en-US" dirty="0" smtClean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  <p:pic>
          <p:nvPicPr>
            <p:cNvPr id="2050" name="Picture 2" descr="C:\Users\Administrator\Desktop\6805.png_86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2749423"/>
              <a:ext cx="770384" cy="63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Administrator\Desktop\6805.png_86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808" y="2749422"/>
              <a:ext cx="770384" cy="63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Administrator\Desktop\6805.png_86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2754347"/>
              <a:ext cx="770384" cy="63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dministrator\Desktop\6805.png_86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4169" y="2749421"/>
              <a:ext cx="770384" cy="63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745964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3"/>
          <p:cNvSpPr txBox="1">
            <a:spLocks noChangeArrowheads="1"/>
          </p:cNvSpPr>
          <p:nvPr/>
        </p:nvSpPr>
        <p:spPr bwMode="auto">
          <a:xfrm>
            <a:off x="1577427" y="241484"/>
            <a:ext cx="58395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61279" y="1499374"/>
            <a:ext cx="609600" cy="6096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107504" y="543552"/>
            <a:ext cx="244827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5898397" y="523220"/>
            <a:ext cx="244827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9582" y="690263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NỬA 1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8244" y="770602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NỬA 2</a:t>
            </a:r>
            <a:endParaRPr lang="en-US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15" y="1619508"/>
            <a:ext cx="324036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Trên đường gập ghềnh 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9504" y="1628574"/>
            <a:ext cx="44644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Ngựa phi nhanh nhanh nhanh nhanh  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3761" y="2253533"/>
            <a:ext cx="536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đối đáp cho đến câu: </a:t>
            </a:r>
            <a:r>
              <a:rPr lang="en-US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 Bè Yêu Mến</a:t>
            </a:r>
            <a:endParaRPr lang="en-US" b="1" i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own Arrow 16"/>
          <p:cNvSpPr/>
          <p:nvPr/>
        </p:nvSpPr>
        <p:spPr>
          <a:xfrm>
            <a:off x="3313375" y="2635441"/>
            <a:ext cx="244827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75141" y="2704807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 Lớp</a:t>
            </a:r>
            <a:endParaRPr lang="en-US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77427" y="3548741"/>
            <a:ext cx="48667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Tổ quốc mẹ hiền chắp cánh đến hết bài 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45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3"/>
          <p:cNvSpPr txBox="1">
            <a:spLocks noChangeArrowheads="1"/>
          </p:cNvSpPr>
          <p:nvPr/>
        </p:nvSpPr>
        <p:spPr bwMode="auto">
          <a:xfrm>
            <a:off x="1577426" y="0"/>
            <a:ext cx="645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 video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 HD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tác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phụ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</a:rPr>
              <a:t>họa</a:t>
            </a:r>
            <a:endParaRPr lang="en-US" sz="2800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00192" y="835134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9582" y="690263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NỬA 1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8244" y="770602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NỬA 2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75141" y="2704807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</a:rPr>
              <a:t>Cả Lớp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7" name="van dog ngua phi nhah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03" y="725259"/>
            <a:ext cx="5112569" cy="378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249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71800" y="529516"/>
            <a:ext cx="3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iới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TĐN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55776" y="176414"/>
            <a:ext cx="404946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kern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2.TẬP ĐỌC NHẠC: TĐN SỐ 2</a:t>
            </a:r>
            <a:endParaRPr lang="en-US" sz="20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istrator\Desktop\2021-07-07_1751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80728"/>
            <a:ext cx="9090802" cy="328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7504" y="252933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1: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 flipV="1">
            <a:off x="1317162" y="1700808"/>
            <a:ext cx="734558" cy="8014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87" y="3933056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2: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96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c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259</Words>
  <Application>Microsoft Office PowerPoint</Application>
  <PresentationFormat>On-screen Show (4:3)</PresentationFormat>
  <Paragraphs>38</Paragraphs>
  <Slides>17</Slides>
  <Notes>2</Notes>
  <HiddenSlides>0</HiddenSlides>
  <MMClips>14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2_Office Theme</vt:lpstr>
      <vt:lpstr>Aspect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157</cp:revision>
  <dcterms:created xsi:type="dcterms:W3CDTF">2021-05-09T14:16:54Z</dcterms:created>
  <dcterms:modified xsi:type="dcterms:W3CDTF">2021-08-27T03:45:58Z</dcterms:modified>
</cp:coreProperties>
</file>