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</p:sldMasterIdLst>
  <p:notesMasterIdLst>
    <p:notesMasterId r:id="rId22"/>
  </p:notesMasterIdLst>
  <p:sldIdLst>
    <p:sldId id="315" r:id="rId8"/>
    <p:sldId id="316" r:id="rId9"/>
    <p:sldId id="281" r:id="rId10"/>
    <p:sldId id="305" r:id="rId11"/>
    <p:sldId id="306" r:id="rId12"/>
    <p:sldId id="307" r:id="rId13"/>
    <p:sldId id="308" r:id="rId14"/>
    <p:sldId id="309" r:id="rId15"/>
    <p:sldId id="310" r:id="rId16"/>
    <p:sldId id="312" r:id="rId17"/>
    <p:sldId id="313" r:id="rId18"/>
    <p:sldId id="314" r:id="rId19"/>
    <p:sldId id="278" r:id="rId20"/>
    <p:sldId id="31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0" d="100"/>
          <a:sy n="70" d="100"/>
        </p:scale>
        <p:origin x="-93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70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41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2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6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9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6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19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66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2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57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36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60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23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45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29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4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60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4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87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19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30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29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38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05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3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4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21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63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09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50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09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5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22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597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12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2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72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4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99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97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1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31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21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9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52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30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59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00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427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6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68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5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4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4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6365" y="2800092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2021-07-06_1832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3312"/>
            <a:ext cx="9144000" cy="15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8022" y="2276872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Administrator\Desktop\2021-07-06_1834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6728"/>
            <a:ext cx="9144000" cy="15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2276872"/>
            <a:ext cx="3092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TĐN SỐ 1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2420888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Administrator\Desktop\2021-07-06_1828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490"/>
            <a:ext cx="9144000" cy="37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- lớp 4 - SON LA SON - TĐN so 1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06" y="360040"/>
            <a:ext cx="9152206" cy="6381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9565" y="522920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5168"/>
            <a:ext cx="5526895" cy="1234609"/>
            <a:chOff x="0" y="445168"/>
            <a:chExt cx="5526895" cy="12346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615" y="548679"/>
              <a:ext cx="288032" cy="10165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6923"/>
              <a:ext cx="593006" cy="10165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36" y="445168"/>
              <a:ext cx="45719" cy="11200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430" y="582959"/>
              <a:ext cx="288032" cy="10165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602" y="479448"/>
              <a:ext cx="45719" cy="11200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49004"/>
              <a:ext cx="45719" cy="11200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554537"/>
              <a:ext cx="288032" cy="10165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460" y="552515"/>
              <a:ext cx="288032" cy="10165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463" y="582958"/>
              <a:ext cx="288032" cy="10165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45" y="589530"/>
              <a:ext cx="593006" cy="101658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82879" y="479448"/>
              <a:ext cx="1440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>
                  <a:solidFill>
                    <a:prstClr val="black"/>
                  </a:solidFill>
                </a:rPr>
                <a:t>.</a:t>
              </a:r>
              <a:endParaRPr lang="en-US" sz="720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6503" y="2189182"/>
            <a:ext cx="3497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5765" y="4492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6758" y="4462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TIẾT:7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7067" y="1975182"/>
            <a:ext cx="30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TĐN SỐ 1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2034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ÂM </a:t>
            </a:r>
            <a:r>
              <a:rPr lang="en-US" sz="4800" b="1" smtClean="0">
                <a:solidFill>
                  <a:srgbClr val="FF0000"/>
                </a:solidFill>
              </a:rPr>
              <a:t>NHẠC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720" y="597506"/>
            <a:ext cx="61397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ÔN TẬP BÀI HÁT: EM YÊU HÒA BÌNH</a:t>
            </a:r>
          </a:p>
          <a:p>
            <a:pPr lvl="0" algn="ctr"/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BẠN ƠI LẮNG NGHE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460" y="1094478"/>
            <a:ext cx="8935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7" y="395953"/>
            <a:ext cx="7909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ÔN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BÀI HÁT: EM YÊU HÒA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8264" y="2387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1761" y="466951"/>
            <a:ext cx="576064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“Từ đầu…tre đường làng”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79512" y="0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889" y="51678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NỮ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72732" y="1556792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166" y="2113556"/>
            <a:ext cx="175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NAM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120521" y="3103921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379" y="3620707"/>
            <a:ext cx="175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1761" y="2036927"/>
            <a:ext cx="576064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“Em yêu xóm làng…lời ca”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7784" y="3328319"/>
            <a:ext cx="424847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7072" y="0"/>
            <a:ext cx="407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NỐI TIẾP ĐỒNG CA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60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3040" y="190539"/>
            <a:ext cx="7739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36512" y="911536"/>
            <a:ext cx="9144000" cy="2888211"/>
            <a:chOff x="-36512" y="911536"/>
            <a:chExt cx="9144000" cy="2888211"/>
          </a:xfrm>
        </p:grpSpPr>
        <p:pic>
          <p:nvPicPr>
            <p:cNvPr id="4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911536"/>
              <a:ext cx="9144000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2304285"/>
              <a:ext cx="728858" cy="57838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571" y="2304285"/>
              <a:ext cx="728858" cy="5783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2293107"/>
              <a:ext cx="728858" cy="5783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293107"/>
              <a:ext cx="728858" cy="5783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3212976"/>
              <a:ext cx="539497" cy="58677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932" y="3212976"/>
              <a:ext cx="539497" cy="5867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89" y="3200282"/>
              <a:ext cx="539497" cy="5867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390" y="3212976"/>
              <a:ext cx="539497" cy="586771"/>
            </a:xfrm>
            <a:prstGeom prst="rect">
              <a:avLst/>
            </a:prstGeom>
          </p:spPr>
        </p:pic>
      </p:grp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240" y="325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980728"/>
            <a:ext cx="655272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HÁT VỚI CÁC HÌNH THỨC: LỚP, TỔ, CÁ NHÂN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6387" y="191683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6632"/>
            <a:ext cx="5161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.ÔN TẬP BÀI HÁT: BẠN ƠI LẮNG NGHE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059" y="203393"/>
            <a:ext cx="9082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520" y="1064930"/>
            <a:ext cx="8280920" cy="1429106"/>
            <a:chOff x="251520" y="1064930"/>
            <a:chExt cx="8280920" cy="1429106"/>
          </a:xfrm>
        </p:grpSpPr>
        <p:sp>
          <p:nvSpPr>
            <p:cNvPr id="6" name="Rectangle 5"/>
            <p:cNvSpPr/>
            <p:nvPr/>
          </p:nvSpPr>
          <p:spPr>
            <a:xfrm>
              <a:off x="251520" y="1064930"/>
              <a:ext cx="82809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Hỡi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40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en-US" sz="4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26" y="1763788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852" y="1772816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957" y="1763788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763788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113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2912" y="476672"/>
            <a:ext cx="794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253</Words>
  <Application>Microsoft Office PowerPoint</Application>
  <PresentationFormat>On-screen Show (4:3)</PresentationFormat>
  <Paragraphs>35</Paragraphs>
  <Slides>14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Office Theme</vt:lpstr>
      <vt:lpstr>2_Office Theme</vt:lpstr>
      <vt:lpstr>1_Office Theme</vt:lpstr>
      <vt:lpstr>3_Office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130</cp:revision>
  <dcterms:created xsi:type="dcterms:W3CDTF">2021-05-09T14:16:54Z</dcterms:created>
  <dcterms:modified xsi:type="dcterms:W3CDTF">2021-08-27T01:44:18Z</dcterms:modified>
</cp:coreProperties>
</file>