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3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ags/tag5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18" r:id="rId2"/>
    <p:sldMasterId id="2147483731" r:id="rId3"/>
    <p:sldMasterId id="2147483761" r:id="rId4"/>
  </p:sldMasterIdLst>
  <p:notesMasterIdLst>
    <p:notesMasterId r:id="rId12"/>
  </p:notesMasterIdLst>
  <p:sldIdLst>
    <p:sldId id="256" r:id="rId5"/>
    <p:sldId id="515" r:id="rId6"/>
    <p:sldId id="2007577070" r:id="rId7"/>
    <p:sldId id="265" r:id="rId8"/>
    <p:sldId id="3397" r:id="rId9"/>
    <p:sldId id="2007577071" r:id="rId10"/>
    <p:sldId id="514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817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43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theme" Target="theme/theme1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3/28/2022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DC5C0A-0D26-4132-B61F-2E06C1498EC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09187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93E322-AA1E-429E-9B68-4E41F484951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36230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6.png"/><Relationship Id="rId5" Type="http://schemas.openxmlformats.org/officeDocument/2006/relationships/image" Target="../media/image13.png"/><Relationship Id="rId4" Type="http://schemas.openxmlformats.org/officeDocument/2006/relationships/image" Target="../media/image2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3.xml"/><Relationship Id="rId7" Type="http://schemas.openxmlformats.org/officeDocument/2006/relationships/image" Target="../media/image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8.png"/><Relationship Id="rId3" Type="http://schemas.openxmlformats.org/officeDocument/2006/relationships/image" Target="../media/image15.png"/><Relationship Id="rId7" Type="http://schemas.openxmlformats.org/officeDocument/2006/relationships/image" Target="../media/image33.png"/><Relationship Id="rId12" Type="http://schemas.openxmlformats.org/officeDocument/2006/relationships/image" Target="../media/image37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2.png"/><Relationship Id="rId11" Type="http://schemas.openxmlformats.org/officeDocument/2006/relationships/image" Target="../media/image36.png"/><Relationship Id="rId5" Type="http://schemas.openxmlformats.org/officeDocument/2006/relationships/image" Target="../media/image31.png"/><Relationship Id="rId10" Type="http://schemas.openxmlformats.org/officeDocument/2006/relationships/image" Target="../media/image1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4">
            <a:extLst>
              <a:ext uri="{FF2B5EF4-FFF2-40B4-BE49-F238E27FC236}">
                <a16:creationId xmlns:a16="http://schemas.microsoft.com/office/drawing/2014/main" id="{02083DA8-612E-41DA-A4D1-2ACB2678C6D8}"/>
              </a:ext>
            </a:extLst>
          </p:cNvPr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:a16="http://schemas.microsoft.com/office/drawing/2014/main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:a16="http://schemas.microsoft.com/office/drawing/2014/main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:a16="http://schemas.microsoft.com/office/drawing/2014/main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:a16="http://schemas.microsoft.com/office/drawing/2014/main" id="{4109CCAE-A277-41A5-B571-A07038641370}"/>
              </a:ext>
            </a:extLst>
          </p:cNvPr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002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04541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8971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3/28/2022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3/28/2022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280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8559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198980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872031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752225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2022/3/28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242939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2022/3/28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324986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2022/3/28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8" y="-1"/>
            <a:ext cx="12179121" cy="6914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66199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solidFill>
          <a:srgbClr val="7DD7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261257" y="261257"/>
            <a:ext cx="11683093" cy="635725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143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471440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85921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636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014842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829352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702772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69E6307-B339-4BB6-917D-3C23473274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2072071-EDC3-4497-9CF5-D380D82635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60F51E2-6110-42B6-AD1C-2A061E7009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2022/3/28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FB077BF-E70D-46F2-806A-019D5E9D8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190F3DE-A7B7-4C33-862E-179405C3A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296797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3EF77EB-7B1C-4797-B807-1B765A2162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F7EB334-C061-42FA-A5AE-07BFA35371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147535A-CA5C-4FEB-8741-595DAEBF88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2022/3/28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E5168A3-DC42-4431-B2A4-33DDF8F94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28EB0B5-8941-4C75-B707-5940D44ED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683813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805127F-20D8-4068-878F-48890575BF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B98F518-0D22-4132-8C68-ED1D54680E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A1F2D2F-B897-46FD-A83C-A03ED06B7A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2022/3/28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E6671F4-D60B-47B4-BB35-3100C47437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E45399D-A2E8-4CAD-B3BB-26E911D8E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675229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94A8BC-975A-4B24-8DA5-BFD4085B51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1B4331B-1258-49A7-A448-BA619BD2CB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A832F10-E7A1-4918-9586-614F89310C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6315400-E657-44A6-9431-0775D13380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2022/3/28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94BE32A-A4EE-4002-9DA3-2E867BA79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905ECE8-9536-4F2A-A2C6-F24A7E3A8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262625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3728D4C-61C7-4860-85A6-A3F6A9C47B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5DC5404-67DA-47BC-BDC7-CFE0371E0D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DC7319B-9EFD-4F2B-AFB4-6F8FF9B70E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0BA08BC7-5813-4F8F-A400-9C517B3D3C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D2A17C35-FA6D-40CF-817E-CED56FC4744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6C908C43-40B8-47E0-BEE5-4D569B395D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2022/3/28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5B9C5204-5B7E-43D5-BD5A-EE4E20494E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C9D37292-8C9A-410B-BA66-F18700020C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992833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4D604C9-D928-41DE-A839-3EAEC1FAB6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5DAC134-AFFB-4EBC-8577-3763C77156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2022/3/28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65D0B644-513C-4606-84A6-087331DB59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AF4FFAE-F259-4982-A5E1-51E8751844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736125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CB8FB671-D110-4C75-BC20-D71012F4A8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2022/3/28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4D5A602-2A66-4B9D-AC99-DCA045FC37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AFDC037-E85D-4B1C-AAF2-707E20037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33623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468E56B-88A9-4A63-AA39-EEC66F4BBF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DAD1967-9EA4-49D8-B47A-A4928B9BDA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B30B7C7-9F69-405B-A724-A56FFE8CF0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5A3FB0E-9CF1-484B-B4E7-EDED727E82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2022/3/28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0058464-C1D5-4E69-91AB-FEEADBE5E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FD4698F-D47F-464C-8A82-581E076C7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172879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CACE7E5-5001-424A-AA19-22C73E292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D37281FE-6EDA-43D6-9015-553BF16EDF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30C39A6-BBC0-4016-B558-EF17FDE349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C7275C6-0447-48E4-871A-D2274E6D96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2022/3/28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EAF0A44-B67C-432B-AF7A-A261D75E7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54500BC-68D8-47FB-87BF-3CAD99BFF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201012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8DF56CA-60B2-41D2-9BC1-9F491180B7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D036413-0D1F-49C6-ABC3-E88B00AA9D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90967AC-5B2E-4CE5-B02B-28F41E919F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2022/3/28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E7432D6-B28E-4415-90A8-1491910D2A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FD1B169-DE41-4C59-B264-6376E14F0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21442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EF2B3E7E-5BF0-4A59-8E75-85A611782C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8194D29-58BB-4975-B376-EF1A5BC29E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808C711-39DA-4EF0-8F62-5B958554AD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2022/3/28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334A974-65FE-4464-B01A-02E8F7EFE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5120632-8296-4676-AD40-600AE63B5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232821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5629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A404991-DC8B-44E9-97DB-783310D506B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925B1FBD-A72F-4401-8221-9042861C1EB0}"/>
              </a:ext>
            </a:extLst>
          </p:cNvPr>
          <p:cNvSpPr/>
          <p:nvPr userDrawn="1"/>
        </p:nvSpPr>
        <p:spPr>
          <a:xfrm>
            <a:off x="192910" y="196770"/>
            <a:ext cx="11806177" cy="64644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0F73B100-4B5E-4F9E-8674-58E9344AFC50}"/>
              </a:ext>
            </a:extLst>
          </p:cNvPr>
          <p:cNvSpPr/>
          <p:nvPr userDrawn="1"/>
        </p:nvSpPr>
        <p:spPr>
          <a:xfrm>
            <a:off x="360742" y="344346"/>
            <a:ext cx="11470511" cy="6169306"/>
          </a:xfrm>
          <a:prstGeom prst="rect">
            <a:avLst/>
          </a:prstGeom>
          <a:noFill/>
          <a:ln w="38100">
            <a:solidFill>
              <a:schemeClr val="accent2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010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14:prism isInverted="1"/>
      </p:transition>
    </mc:Choice>
    <mc:Fallback xmlns="">
      <p:transition spd="slow" advClick="0" advTm="5000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401377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7574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0">
        <p:blinds/>
      </p:transition>
    </mc:Choice>
    <mc:Fallback xmlns="">
      <p:transition spd="slow" advTm="0">
        <p:blinds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32"/>
          <p:cNvSpPr txBox="1"/>
          <p:nvPr userDrawn="1"/>
        </p:nvSpPr>
        <p:spPr>
          <a:xfrm>
            <a:off x="353484" y="342796"/>
            <a:ext cx="1521524" cy="358987"/>
          </a:xfrm>
          <a:prstGeom prst="rect">
            <a:avLst/>
          </a:prstGeom>
          <a:noFill/>
        </p:spPr>
        <p:txBody>
          <a:bodyPr wrap="none" lIns="91417" tIns="45709" rIns="91417" bIns="45709">
            <a:spAutoFit/>
          </a:bodyPr>
          <a:lstStyle/>
          <a:p>
            <a:pPr defTabSz="914096">
              <a:defRPr/>
            </a:pPr>
            <a:r>
              <a:rPr lang="zh-CN" altLang="en-US" sz="1733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年度工作概述</a:t>
            </a:r>
          </a:p>
        </p:txBody>
      </p:sp>
      <p:sp>
        <p:nvSpPr>
          <p:cNvPr id="4" name="文本框 33"/>
          <p:cNvSpPr txBox="1"/>
          <p:nvPr userDrawn="1"/>
        </p:nvSpPr>
        <p:spPr>
          <a:xfrm>
            <a:off x="353485" y="619994"/>
            <a:ext cx="1899833" cy="276977"/>
          </a:xfrm>
          <a:prstGeom prst="rect">
            <a:avLst/>
          </a:prstGeom>
          <a:noFill/>
        </p:spPr>
        <p:txBody>
          <a:bodyPr wrap="none" lIns="91417" tIns="45709" rIns="91417" bIns="45709">
            <a:spAutoFit/>
          </a:bodyPr>
          <a:lstStyle/>
          <a:p>
            <a:pPr defTabSz="914096">
              <a:defRPr/>
            </a:pPr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Annual work summary</a:t>
            </a:r>
            <a:endParaRPr lang="zh-CN" altLang="en-US" sz="1200" dirty="0">
              <a:solidFill>
                <a:schemeClr val="tx1">
                  <a:lumMod val="50000"/>
                  <a:lumOff val="5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5" name="矩形 4"/>
          <p:cNvSpPr/>
          <p:nvPr userDrawn="1"/>
        </p:nvSpPr>
        <p:spPr>
          <a:xfrm>
            <a:off x="0" y="342796"/>
            <a:ext cx="213784" cy="556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9" rIns="91417" bIns="45709" anchor="ctr"/>
          <a:lstStyle/>
          <a:p>
            <a:pPr algn="ctr" defTabSz="914096">
              <a:defRPr/>
            </a:pPr>
            <a:endParaRPr lang="zh-CN" altLang="en-US" sz="1866" dirty="0">
              <a:solidFill>
                <a:srgbClr val="E7E6E6">
                  <a:lumMod val="50000"/>
                </a:srgbClr>
              </a:solidFill>
              <a:cs typeface="+mn-ea"/>
              <a:sym typeface="+mn-lt"/>
            </a:endParaRPr>
          </a:p>
        </p:txBody>
      </p:sp>
      <p:sp>
        <p:nvSpPr>
          <p:cNvPr id="6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62C1E6-100B-44D2-A1C7-A34E3BD9A12C}" type="datetimeFigureOut">
              <a:rPr lang="zh-CN" altLang="en-US"/>
              <a:pPr>
                <a:defRPr/>
              </a:pPr>
              <a:t>2022/3/28</a:t>
            </a:fld>
            <a:endParaRPr lang="zh-CN" altLang="en-US"/>
          </a:p>
        </p:txBody>
      </p:sp>
      <p:sp>
        <p:nvSpPr>
          <p:cNvPr id="7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8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4A6F88-39AC-442E-B372-2FEBDC340D1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0622764"/>
      </p:ext>
    </p:extLst>
  </p:cSld>
  <p:clrMapOvr>
    <a:masterClrMapping/>
  </p:clrMapOvr>
  <p:transition spd="med" advClick="0" advTm="0">
    <p:push dir="r"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1563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2000">
        <p14:gallery dir="l"/>
      </p:transition>
    </mc:Choice>
    <mc:Fallback xmlns="">
      <p:transition spd="slow" advClick="0" advTm="2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2022/3/28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2022/3/28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2022/3/28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3/28/2022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slideLayout" Target="../slideLayouts/slideLayout45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17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4.xml"/><Relationship Id="rId16" Type="http://schemas.openxmlformats.org/officeDocument/2006/relationships/slideLayout" Target="../slideLayouts/slideLayout48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slideLayout" Target="../slideLayouts/slideLayout4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image" Target="../media/image41.jpeg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3/28/2022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66" r:id="rId3"/>
    <p:sldLayoutId id="214748365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6" r:id="rId10"/>
    <p:sldLayoutId id="2147483657" r:id="rId11"/>
    <p:sldLayoutId id="2147483661" r:id="rId12"/>
    <p:sldLayoutId id="2147483667" r:id="rId13"/>
    <p:sldLayoutId id="2147483668" r:id="rId14"/>
    <p:sldLayoutId id="2147483669" r:id="rId15"/>
    <p:sldLayoutId id="2147483660" r:id="rId16"/>
    <p:sldLayoutId id="2147483658" r:id="rId17"/>
    <p:sldLayoutId id="2147483663" r:id="rId18"/>
    <p:sldLayoutId id="2147483662" r:id="rId19"/>
    <p:sldLayoutId id="2147483655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2022/3/28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5527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8F7264FB-0618-4E18-959B-77CB113B87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6F56141-EDC8-4561-B210-A15B1651A4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B2B7860-1501-44BF-BDA2-4ECAC48F4C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1456EF-EDA7-466D-90A9-97D47B7037CB}" type="datetimeFigureOut">
              <a:rPr lang="zh-CN" altLang="en-US" smtClean="0"/>
              <a:t>2022/3/28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21586E5-F721-4A39-860D-941C9E93EA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93DB4B5-A198-4FFC-8349-20B0234F0F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30981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  <p:sldLayoutId id="2147483743" r:id="rId12"/>
    <p:sldLayoutId id="2147483744" r:id="rId13"/>
    <p:sldLayoutId id="2147483745" r:id="rId14"/>
    <p:sldLayoutId id="2147483746" r:id="rId15"/>
    <p:sldLayoutId id="2147483747" r:id="rId16"/>
    <p:sldLayoutId id="2147483748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2022/3/28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slideLayout" Target="../slideLayouts/slideLayout28.xml"/><Relationship Id="rId1" Type="http://schemas.openxmlformats.org/officeDocument/2006/relationships/tags" Target="../tags/tag5.xml"/><Relationship Id="rId4" Type="http://schemas.openxmlformats.org/officeDocument/2006/relationships/image" Target="../media/image4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83A14C4-2ADB-431B-9A9C-30EF58B086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8605" y="2986567"/>
            <a:ext cx="4606289" cy="387143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7479C6D-4457-4FD6-8712-08CDB240C306}"/>
              </a:ext>
            </a:extLst>
          </p:cNvPr>
          <p:cNvSpPr txBox="1"/>
          <p:nvPr/>
        </p:nvSpPr>
        <p:spPr>
          <a:xfrm>
            <a:off x="1531620" y="1257300"/>
            <a:ext cx="992124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Chào mừng thầy cô và các em </a:t>
            </a:r>
          </a:p>
          <a:p>
            <a:pPr algn="ctr"/>
            <a:r>
              <a:rPr lang="en-US" sz="60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đến với môn Tiếng Việt</a:t>
            </a:r>
            <a:endParaRPr lang="en-US" sz="6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149127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27C27E7-3EBB-44E4-B587-606D4BE648FB}"/>
              </a:ext>
            </a:extLst>
          </p:cNvPr>
          <p:cNvSpPr txBox="1"/>
          <p:nvPr/>
        </p:nvSpPr>
        <p:spPr>
          <a:xfrm>
            <a:off x="3530010" y="2945218"/>
            <a:ext cx="529501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/>
              <a:t>Tiết</a:t>
            </a:r>
            <a:r>
              <a:rPr lang="en-US" sz="6000" dirty="0"/>
              <a:t> 4</a:t>
            </a:r>
          </a:p>
          <a:p>
            <a:pPr algn="ctr"/>
            <a:r>
              <a:rPr lang="en-US" sz="6000" dirty="0" err="1"/>
              <a:t>Nói</a:t>
            </a:r>
            <a:r>
              <a:rPr lang="en-US" sz="6000" dirty="0"/>
              <a:t> </a:t>
            </a:r>
            <a:r>
              <a:rPr lang="en-US" sz="6000" dirty="0" err="1"/>
              <a:t>và</a:t>
            </a:r>
            <a:r>
              <a:rPr lang="en-US" sz="6000" dirty="0"/>
              <a:t> </a:t>
            </a:r>
            <a:r>
              <a:rPr lang="en-US" sz="6000" dirty="0" err="1"/>
              <a:t>nghe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29072102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2" y="1342"/>
            <a:ext cx="12187239" cy="685532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90162" y="828591"/>
            <a:ext cx="11674818" cy="34900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8000"/>
              </a:lnSpc>
            </a:pPr>
            <a:r>
              <a:rPr lang="en-US" sz="3200" b="1" dirty="0">
                <a:solidFill>
                  <a:schemeClr val="bg1"/>
                </a:solidFill>
                <a:latin typeface="HP001 4 hàng" panose="020B0603050302020204" pitchFamily="34" charset="0"/>
              </a:rPr>
              <a:t>    </a:t>
            </a:r>
            <a:r>
              <a:rPr lang="en-US" sz="3200" b="1">
                <a:solidFill>
                  <a:schemeClr val="bg1"/>
                </a:solidFill>
                <a:latin typeface="HP001 4 hàng" panose="020B0603050302020204" pitchFamily="34" charset="0"/>
              </a:rPr>
              <a:t>Thứ ba ngày 29 tháng 3 năm 2022</a:t>
            </a:r>
            <a:endParaRPr lang="en-US" sz="320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  <a:p>
            <a:pPr>
              <a:lnSpc>
                <a:spcPct val="138000"/>
              </a:lnSpc>
            </a:pPr>
            <a:r>
              <a:rPr lang="en-US" sz="3200" b="1">
                <a:solidFill>
                  <a:schemeClr val="bg1"/>
                </a:solidFill>
                <a:latin typeface="HP001 4 hàng" panose="020B0603050302020204" pitchFamily="34" charset="0"/>
              </a:rPr>
              <a:t>                Tiếng Việt</a:t>
            </a:r>
            <a:endParaRPr lang="en-US" sz="320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  <a:p>
            <a:pPr>
              <a:lnSpc>
                <a:spcPct val="138000"/>
              </a:lnSpc>
            </a:pPr>
            <a:r>
              <a:rPr lang="en-US" sz="3200" b="1">
                <a:solidFill>
                  <a:srgbClr val="FFFF00"/>
                </a:solidFill>
                <a:latin typeface="HP001 4 hàng" panose="020B0603050302020204" pitchFamily="34" charset="0"/>
              </a:rPr>
              <a:t>    Nói và nghe: Kể chuyện Lớp học viết thư</a:t>
            </a:r>
          </a:p>
          <a:p>
            <a:pPr>
              <a:lnSpc>
                <a:spcPct val="138000"/>
              </a:lnSpc>
            </a:pPr>
            <a:endParaRPr lang="en-US" sz="3200" b="1">
              <a:solidFill>
                <a:schemeClr val="bg1"/>
              </a:solidFill>
              <a:latin typeface="HP001 4 hàng" panose="020B0603050302020204" pitchFamily="34" charset="0"/>
            </a:endParaRPr>
          </a:p>
          <a:p>
            <a:pPr>
              <a:lnSpc>
                <a:spcPct val="138000"/>
              </a:lnSpc>
            </a:pPr>
            <a:endParaRPr lang="en-US" sz="3200" b="1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24"/>
          <a:stretch>
            <a:fillRect/>
          </a:stretch>
        </p:blipFill>
        <p:spPr>
          <a:xfrm>
            <a:off x="6976360" y="1060672"/>
            <a:ext cx="6204856" cy="5545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320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矩形 92"/>
          <p:cNvSpPr/>
          <p:nvPr/>
        </p:nvSpPr>
        <p:spPr>
          <a:xfrm>
            <a:off x="4141654" y="0"/>
            <a:ext cx="3908692" cy="647700"/>
          </a:xfrm>
          <a:prstGeom prst="rect">
            <a:avLst/>
          </a:prstGeom>
          <a:solidFill>
            <a:srgbClr val="7DD7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4" name="等腰三角形 93"/>
          <p:cNvSpPr/>
          <p:nvPr/>
        </p:nvSpPr>
        <p:spPr>
          <a:xfrm flipV="1">
            <a:off x="8035741" y="0"/>
            <a:ext cx="346259" cy="647700"/>
          </a:xfrm>
          <a:prstGeom prst="triangle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5" name="等腰三角形 94"/>
          <p:cNvSpPr/>
          <p:nvPr/>
        </p:nvSpPr>
        <p:spPr>
          <a:xfrm flipH="1" flipV="1">
            <a:off x="3795395" y="0"/>
            <a:ext cx="346259" cy="647700"/>
          </a:xfrm>
          <a:prstGeom prst="triangle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103" name="PA_文本框 7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4585336" y="127439"/>
            <a:ext cx="302134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0960" tIns="30480" rIns="60960" bIns="3048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4509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+mn-lt"/>
              </a:rPr>
              <a:t>Nghe </a:t>
            </a:r>
            <a:r>
              <a:rPr kumimoji="0" lang="en-US" sz="2400" b="1" i="0" u="none" strike="noStrike" kern="1200" cap="none" spc="30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+mn-lt"/>
              </a:rPr>
              <a:t>kể</a:t>
            </a:r>
            <a:r>
              <a:rPr kumimoji="0" lang="en-US" sz="2400" b="1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+mn-lt"/>
              </a:rPr>
              <a:t> </a:t>
            </a:r>
            <a:r>
              <a:rPr kumimoji="0" lang="en-US" sz="2400" b="1" i="0" u="none" strike="noStrike" kern="1200" cap="none" spc="30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+mn-lt"/>
              </a:rPr>
              <a:t>chuyện</a:t>
            </a:r>
            <a:endParaRPr kumimoji="0" lang="en-CA" sz="2400" b="1" i="0" u="none" strike="noStrike" kern="1200" cap="none" spc="30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+mn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FBC25D2-D6D4-416D-AF67-0C6DB3E1378B}"/>
              </a:ext>
            </a:extLst>
          </p:cNvPr>
          <p:cNvSpPr txBox="1"/>
          <p:nvPr/>
        </p:nvSpPr>
        <p:spPr>
          <a:xfrm>
            <a:off x="3158028" y="490039"/>
            <a:ext cx="5875943" cy="739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 err="1">
                <a:solidFill>
                  <a:srgbClr val="C00000"/>
                </a:solidFill>
                <a:latin typeface="+mj-lt"/>
              </a:rPr>
              <a:t>Lớp</a:t>
            </a:r>
            <a:r>
              <a:rPr lang="en-US" sz="3200" b="1" dirty="0">
                <a:solidFill>
                  <a:srgbClr val="C00000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+mj-lt"/>
              </a:rPr>
              <a:t>học</a:t>
            </a:r>
            <a:r>
              <a:rPr lang="en-US" sz="3200" b="1" dirty="0">
                <a:solidFill>
                  <a:srgbClr val="C00000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+mj-lt"/>
              </a:rPr>
              <a:t>viết</a:t>
            </a:r>
            <a:r>
              <a:rPr lang="en-US" sz="3200" b="1" dirty="0">
                <a:solidFill>
                  <a:srgbClr val="C00000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+mj-lt"/>
              </a:rPr>
              <a:t>thư</a:t>
            </a:r>
            <a:endParaRPr lang="en-US" sz="3200" b="1" dirty="0">
              <a:solidFill>
                <a:srgbClr val="C00000"/>
              </a:solidFill>
              <a:latin typeface="+mj-lt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291971D-7FB3-418A-97BC-EEE763A54D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5038" y="1229793"/>
            <a:ext cx="9254882" cy="236297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797816A-489E-4038-BAC0-F58E83781893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35037" y="3775110"/>
            <a:ext cx="9254883" cy="2763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44202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389556" y="1120571"/>
            <a:ext cx="11487363" cy="81997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683" tIns="43341" rIns="86683" bIns="4334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3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20F0502020204030204"/>
              <a:cs typeface="+mn-ea"/>
              <a:sym typeface="+mn-lt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E79F877D-5681-4E56-85A3-BBE592E709F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4019" y="2153920"/>
            <a:ext cx="5631190" cy="375412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13548A1-9635-4080-9C06-E8165D82CF87}"/>
              </a:ext>
            </a:extLst>
          </p:cNvPr>
          <p:cNvSpPr txBox="1"/>
          <p:nvPr/>
        </p:nvSpPr>
        <p:spPr>
          <a:xfrm>
            <a:off x="1837926" y="2796364"/>
            <a:ext cx="3125972" cy="230832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800" dirty="0"/>
              <a:t>2. </a:t>
            </a:r>
            <a:r>
              <a:rPr lang="en-US" sz="4800" dirty="0" err="1"/>
              <a:t>Kể</a:t>
            </a:r>
            <a:r>
              <a:rPr lang="en-US" sz="4800" dirty="0"/>
              <a:t> </a:t>
            </a:r>
            <a:r>
              <a:rPr lang="en-US" sz="4800" dirty="0" err="1"/>
              <a:t>lại</a:t>
            </a:r>
            <a:r>
              <a:rPr lang="en-US" sz="4800" dirty="0"/>
              <a:t> </a:t>
            </a:r>
            <a:r>
              <a:rPr lang="en-US" sz="4800" dirty="0" err="1"/>
              <a:t>từng</a:t>
            </a:r>
            <a:r>
              <a:rPr lang="en-US" sz="4800" dirty="0"/>
              <a:t> </a:t>
            </a:r>
            <a:r>
              <a:rPr lang="en-US" sz="4800" dirty="0" err="1"/>
              <a:t>đoạn</a:t>
            </a:r>
            <a:r>
              <a:rPr lang="en-US" sz="4800" dirty="0"/>
              <a:t> </a:t>
            </a:r>
            <a:r>
              <a:rPr lang="en-US" sz="4800" dirty="0" err="1"/>
              <a:t>theo</a:t>
            </a:r>
            <a:r>
              <a:rPr lang="en-US" sz="4800" dirty="0"/>
              <a:t> </a:t>
            </a:r>
            <a:r>
              <a:rPr lang="en-US" sz="4800" dirty="0" err="1"/>
              <a:t>tranh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247411736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DFBC25D2-D6D4-416D-AF67-0C6DB3E1378B}"/>
              </a:ext>
            </a:extLst>
          </p:cNvPr>
          <p:cNvSpPr txBox="1"/>
          <p:nvPr/>
        </p:nvSpPr>
        <p:spPr>
          <a:xfrm>
            <a:off x="3171091" y="0"/>
            <a:ext cx="5875943" cy="739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 err="1">
                <a:solidFill>
                  <a:srgbClr val="C00000"/>
                </a:solidFill>
                <a:latin typeface="+mj-lt"/>
              </a:rPr>
              <a:t>Lớp</a:t>
            </a:r>
            <a:r>
              <a:rPr lang="en-US" sz="3200" b="1" dirty="0">
                <a:solidFill>
                  <a:srgbClr val="C00000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+mj-lt"/>
              </a:rPr>
              <a:t>học</a:t>
            </a:r>
            <a:r>
              <a:rPr lang="en-US" sz="3200" b="1" dirty="0">
                <a:solidFill>
                  <a:srgbClr val="C00000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+mj-lt"/>
              </a:rPr>
              <a:t>viết</a:t>
            </a:r>
            <a:r>
              <a:rPr lang="en-US" sz="3200" b="1" dirty="0">
                <a:solidFill>
                  <a:srgbClr val="C00000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+mj-lt"/>
              </a:rPr>
              <a:t>thư</a:t>
            </a:r>
            <a:endParaRPr lang="en-US" sz="3200" b="1" dirty="0">
              <a:solidFill>
                <a:srgbClr val="C00000"/>
              </a:solidFill>
              <a:latin typeface="+mj-lt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AE6BAAA-BA3E-4D1F-A06C-C12674591D6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349" r="53818"/>
          <a:stretch/>
        </p:blipFill>
        <p:spPr>
          <a:xfrm>
            <a:off x="1449977" y="666364"/>
            <a:ext cx="3973997" cy="2886733"/>
          </a:xfrm>
          <a:prstGeom prst="roundRect">
            <a:avLst>
              <a:gd name="adj" fmla="val 13442"/>
            </a:avLst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ACABDC1-53C5-4812-A4D9-30459CC4DD1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3977"/>
          <a:stretch/>
        </p:blipFill>
        <p:spPr>
          <a:xfrm>
            <a:off x="6812696" y="642789"/>
            <a:ext cx="3951272" cy="2802902"/>
          </a:xfrm>
          <a:prstGeom prst="rect">
            <a:avLst/>
          </a:prstGeom>
        </p:spPr>
      </p:pic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189AF308-8108-4213-9B89-8579E0C3EB3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228" r="1575"/>
          <a:stretch/>
        </p:blipFill>
        <p:spPr>
          <a:xfrm>
            <a:off x="1449977" y="3670663"/>
            <a:ext cx="3895472" cy="3122711"/>
          </a:xfrm>
          <a:prstGeom prst="roundRect">
            <a:avLst/>
          </a:prstGeom>
        </p:spPr>
      </p:pic>
      <p:pic>
        <p:nvPicPr>
          <p:cNvPr id="10" name="Picture 9" descr="Diagram&#10;&#10;Description automatically generated">
            <a:extLst>
              <a:ext uri="{FF2B5EF4-FFF2-40B4-BE49-F238E27FC236}">
                <a16:creationId xmlns:a16="http://schemas.microsoft.com/office/drawing/2014/main" id="{808BF704-788B-4DAE-9774-A720BC624DE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75565" y="3670663"/>
            <a:ext cx="3788403" cy="3139047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2355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mb/>
      </p:transition>
    </mc:Choice>
    <mc:Fallback xmlns="">
      <p:transition spd="slow">
        <p:comb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818632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自定义 9">
      <a:dk1>
        <a:srgbClr val="181818"/>
      </a:dk1>
      <a:lt1>
        <a:srgbClr val="FFFFFF"/>
      </a:lt1>
      <a:dk2>
        <a:srgbClr val="FFFFFF"/>
      </a:dk2>
      <a:lt2>
        <a:srgbClr val="F0F0F0"/>
      </a:lt2>
      <a:accent1>
        <a:srgbClr val="F33B48"/>
      </a:accent1>
      <a:accent2>
        <a:srgbClr val="FFC000"/>
      </a:accent2>
      <a:accent3>
        <a:srgbClr val="00BBD6"/>
      </a:accent3>
      <a:accent4>
        <a:srgbClr val="937862"/>
      </a:accent4>
      <a:accent5>
        <a:srgbClr val="B2D135"/>
      </a:accent5>
      <a:accent6>
        <a:srgbClr val="895881"/>
      </a:accent6>
      <a:hlink>
        <a:srgbClr val="F33B48"/>
      </a:hlink>
      <a:folHlink>
        <a:srgbClr val="BFBFBF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千图网海量PPT模板www.58pic.com​​">
  <a:themeElements>
    <a:clrScheme name="自定义 1040">
      <a:dk1>
        <a:sysClr val="windowText" lastClr="000000"/>
      </a:dk1>
      <a:lt1>
        <a:sysClr val="window" lastClr="FFFFFF"/>
      </a:lt1>
      <a:dk2>
        <a:srgbClr val="5A6378"/>
      </a:dk2>
      <a:lt2>
        <a:srgbClr val="7F7F7F"/>
      </a:lt2>
      <a:accent1>
        <a:srgbClr val="59B776"/>
      </a:accent1>
      <a:accent2>
        <a:srgbClr val="59B776"/>
      </a:accent2>
      <a:accent3>
        <a:srgbClr val="59B776"/>
      </a:accent3>
      <a:accent4>
        <a:srgbClr val="59B776"/>
      </a:accent4>
      <a:accent5>
        <a:srgbClr val="59B776"/>
      </a:accent5>
      <a:accent6>
        <a:srgbClr val="59B776"/>
      </a:accent6>
      <a:hlink>
        <a:srgbClr val="168BBA"/>
      </a:hlink>
      <a:folHlink>
        <a:srgbClr val="680000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418</TotalTime>
  <Words>61</Words>
  <Application>Microsoft Office PowerPoint</Application>
  <PresentationFormat>Widescreen</PresentationFormat>
  <Paragraphs>13</Paragraphs>
  <Slides>7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7</vt:i4>
      </vt:variant>
    </vt:vector>
  </HeadingPairs>
  <TitlesOfParts>
    <vt:vector size="18" baseType="lpstr">
      <vt:lpstr>等线</vt:lpstr>
      <vt:lpstr>微软雅黑</vt:lpstr>
      <vt:lpstr>Arial</vt:lpstr>
      <vt:lpstr>Arial-Rounded</vt:lpstr>
      <vt:lpstr>Calibri</vt:lpstr>
      <vt:lpstr>HP001 4 hàng</vt:lpstr>
      <vt:lpstr>字魂59号-创粗黑</vt:lpstr>
      <vt:lpstr>Office Theme</vt:lpstr>
      <vt:lpstr>1_Office 主题</vt:lpstr>
      <vt:lpstr>千图网海量PPT模板www.58pic.com​​</vt:lpstr>
      <vt:lpstr>2_Office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ren sora mitsutake</cp:lastModifiedBy>
  <cp:revision>40</cp:revision>
  <dcterms:created xsi:type="dcterms:W3CDTF">2021-07-20T01:55:21Z</dcterms:created>
  <dcterms:modified xsi:type="dcterms:W3CDTF">2022-03-28T08:47:06Z</dcterms:modified>
</cp:coreProperties>
</file>