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6" r:id="rId2"/>
    <p:sldId id="259" r:id="rId3"/>
    <p:sldId id="260" r:id="rId4"/>
    <p:sldId id="295" r:id="rId5"/>
    <p:sldId id="297" r:id="rId6"/>
    <p:sldId id="296" r:id="rId7"/>
    <p:sldId id="298" r:id="rId8"/>
    <p:sldId id="257" r:id="rId9"/>
    <p:sldId id="258" r:id="rId10"/>
    <p:sldId id="299" r:id="rId11"/>
    <p:sldId id="300" r:id="rId12"/>
    <p:sldId id="301" r:id="rId13"/>
    <p:sldId id="262" r:id="rId14"/>
    <p:sldId id="263" r:id="rId15"/>
    <p:sldId id="302" r:id="rId16"/>
    <p:sldId id="261" r:id="rId17"/>
    <p:sldId id="264" r:id="rId18"/>
  </p:sldIdLst>
  <p:sldSz cx="12192000" cy="6858000"/>
  <p:notesSz cx="9144000" cy="6858000"/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00FF00"/>
    <a:srgbClr val="00FFFF"/>
    <a:srgbClr val="F0FBF3"/>
    <a:srgbClr val="DFF3FE"/>
    <a:srgbClr val="33CCFF"/>
    <a:srgbClr val="6600CC"/>
    <a:srgbClr val="00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8" autoAdjust="0"/>
    <p:restoredTop sz="94660"/>
  </p:normalViewPr>
  <p:slideViewPr>
    <p:cSldViewPr>
      <p:cViewPr varScale="1">
        <p:scale>
          <a:sx n="105" d="100"/>
          <a:sy n="105" d="100"/>
        </p:scale>
        <p:origin x="804" y="96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700B3-80E4-4EEA-B163-7AFEEF427FDF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BDE05-5849-4FDB-8845-BE677FBA10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63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BDE05-5849-4FDB-8845-BE677FBA109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711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7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62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6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46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8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5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9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7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6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10511-6FAF-4B5E-A0B4-AB5D21C1DBE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slide" Target="slide9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slide" Target="slide9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slide" Target="slide9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slide" Target="slide9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slide" Target="slide9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5.xml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12" Type="http://schemas.openxmlformats.org/officeDocument/2006/relationships/image" Target="../media/image23.png"/><Relationship Id="rId17" Type="http://schemas.openxmlformats.org/officeDocument/2006/relationships/slide" Target="slide13.xml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2.xml"/><Relationship Id="rId5" Type="http://schemas.openxmlformats.org/officeDocument/2006/relationships/image" Target="../media/image20.gif"/><Relationship Id="rId15" Type="http://schemas.openxmlformats.org/officeDocument/2006/relationships/slide" Target="slide1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11.xml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752601" y="1371600"/>
            <a:ext cx="9186858" cy="212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6172200" y="4038600"/>
            <a:ext cx="5021636" cy="707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4000" b="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77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0" y="3708889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">
            <a:extLst>
              <a:ext uri="{FF2B5EF4-FFF2-40B4-BE49-F238E27FC236}">
                <a16:creationId xmlns:a16="http://schemas.microsoft.com/office/drawing/2014/main" id="{176F2DE6-54D2-4975-84DF-50EB1C0BA695}"/>
              </a:ext>
            </a:extLst>
          </p:cNvPr>
          <p:cNvSpPr/>
          <p:nvPr/>
        </p:nvSpPr>
        <p:spPr>
          <a:xfrm>
            <a:off x="3126199" y="5673324"/>
            <a:ext cx="5871438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990, 550, 230, 110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70A1DF-226A-461F-AEF5-AE924AD4D3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364458" y="5826512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72">
            <a:extLst>
              <a:ext uri="{FF2B5EF4-FFF2-40B4-BE49-F238E27FC236}">
                <a16:creationId xmlns:a16="http://schemas.microsoft.com/office/drawing/2014/main" id="{13E9236C-85CB-4153-9988-D857468F46A6}"/>
              </a:ext>
            </a:extLst>
          </p:cNvPr>
          <p:cNvSpPr/>
          <p:nvPr/>
        </p:nvSpPr>
        <p:spPr>
          <a:xfrm>
            <a:off x="2048076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">
            <a:extLst>
              <a:ext uri="{FF2B5EF4-FFF2-40B4-BE49-F238E27FC236}">
                <a16:creationId xmlns:a16="http://schemas.microsoft.com/office/drawing/2014/main" id="{FBC8D7B9-2F1B-47D4-9012-3B47F41F9F69}"/>
              </a:ext>
            </a:extLst>
          </p:cNvPr>
          <p:cNvSpPr/>
          <p:nvPr/>
        </p:nvSpPr>
        <p:spPr>
          <a:xfrm>
            <a:off x="3065420" y="4353696"/>
            <a:ext cx="5893981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110, 230, 550, 990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2DF2D41C-1A5B-4ED5-A6B0-1E7EFA6F249A}"/>
              </a:ext>
            </a:extLst>
          </p:cNvPr>
          <p:cNvSpPr/>
          <p:nvPr/>
        </p:nvSpPr>
        <p:spPr>
          <a:xfrm>
            <a:off x="3065420" y="3133013"/>
            <a:ext cx="602287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230, 550, 110, 990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7EA43A-3B0F-4E29-AAC6-CA7081FD949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203507" y="442130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AAD131-F8A7-4CD1-88C1-317666612F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388332" y="328750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B216AD3-B4B5-4E4D-A193-60C644537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55454B-8C82-414C-BCE2-4060D93503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BCD70B5-952C-4724-A463-1128660FF3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90925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3049B909-BA1C-4765-AAC7-99E4B63CDCDD}"/>
              </a:ext>
            </a:extLst>
          </p:cNvPr>
          <p:cNvSpPr/>
          <p:nvPr/>
        </p:nvSpPr>
        <p:spPr>
          <a:xfrm>
            <a:off x="999745" y="253205"/>
            <a:ext cx="10192510" cy="2367156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230, 550, 110, 990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01 NK PowerSkills">
            <a:extLst>
              <a:ext uri="{FF2B5EF4-FFF2-40B4-BE49-F238E27FC236}">
                <a16:creationId xmlns:a16="http://schemas.microsoft.com/office/drawing/2014/main" id="{EF8E0678-D169-4149-BC84-BB654491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8589" y="2880706"/>
            <a:ext cx="3625916" cy="35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1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6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1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65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bldLvl="0" animBg="1"/>
      <p:bldP spid="20" grpId="0" bldLvl="0" animBg="1"/>
      <p:bldP spid="21" grpId="0" bldLvl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97327" y="4173341"/>
            <a:ext cx="2762053" cy="288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">
            <a:extLst>
              <a:ext uri="{FF2B5EF4-FFF2-40B4-BE49-F238E27FC236}">
                <a16:creationId xmlns:a16="http://schemas.microsoft.com/office/drawing/2014/main" id="{BD6CF826-3B42-458E-A48B-7714088471AF}"/>
              </a:ext>
            </a:extLst>
          </p:cNvPr>
          <p:cNvSpPr/>
          <p:nvPr/>
        </p:nvSpPr>
        <p:spPr>
          <a:xfrm>
            <a:off x="1197796" y="3240059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D1ED8C-281F-4BF0-A2CD-7BC57C5CBD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38313" y="3445508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A">
            <a:extLst>
              <a:ext uri="{FF2B5EF4-FFF2-40B4-BE49-F238E27FC236}">
                <a16:creationId xmlns:a16="http://schemas.microsoft.com/office/drawing/2014/main" id="{708DEF40-7EEC-4A3A-9214-0E7B60BE5F79}"/>
              </a:ext>
            </a:extLst>
          </p:cNvPr>
          <p:cNvSpPr/>
          <p:nvPr/>
        </p:nvSpPr>
        <p:spPr>
          <a:xfrm>
            <a:off x="8232152" y="3176492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68E04E-CAEF-4B17-B218-DAE7BD0A4F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304851" y="3349636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:a16="http://schemas.microsoft.com/office/drawing/2014/main" id="{656CE3A8-95CC-47DD-AAAB-4E0406E3840A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F0958B3C-DAB8-4D48-BB6D-2398B275348A}"/>
              </a:ext>
            </a:extLst>
          </p:cNvPr>
          <p:cNvSpPr/>
          <p:nvPr/>
        </p:nvSpPr>
        <p:spPr>
          <a:xfrm>
            <a:off x="4779136" y="3182666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032EDE-CAE4-478E-A43B-B8D56ED03A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834045" y="341729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2081AD-EBD0-4358-9C2C-084CE750A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A575C2-58E6-4B0A-A6D1-8CC038865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54D452-8920-4204-AFA0-3ED0053C82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D6989742-74C4-4766-99BA-3A4BBE3D2FDC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4ED4148-0CE1-4B68-9B67-C69D55D80B82}"/>
              </a:ext>
            </a:extLst>
          </p:cNvPr>
          <p:cNvSpPr/>
          <p:nvPr/>
        </p:nvSpPr>
        <p:spPr>
          <a:xfrm>
            <a:off x="6743278" y="1268381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29" name="01 NK PowerSkills">
            <a:extLst>
              <a:ext uri="{FF2B5EF4-FFF2-40B4-BE49-F238E27FC236}">
                <a16:creationId xmlns:a16="http://schemas.microsoft.com/office/drawing/2014/main" id="{5D5C4E3C-A9CC-48AE-A49A-4BB3D318C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5365" y="2785114"/>
            <a:ext cx="3406850" cy="33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bldLvl="0" animBg="1"/>
      <p:bldP spid="19" grpId="0" bldLvl="0" animBg="1"/>
      <p:bldP spid="22" grpId="0" bldLvl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81000" y="3429000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6646162-C66D-4809-B352-9CBEA95B1F8B}"/>
              </a:ext>
            </a:extLst>
          </p:cNvPr>
          <p:cNvSpPr/>
          <p:nvPr/>
        </p:nvSpPr>
        <p:spPr>
          <a:xfrm>
            <a:off x="6445721" y="4850339"/>
            <a:ext cx="2856558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2DCA24-F9E0-4B36-90FD-C2E942C9E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763000" y="5071394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B">
            <a:extLst>
              <a:ext uri="{FF2B5EF4-FFF2-40B4-BE49-F238E27FC236}">
                <a16:creationId xmlns:a16="http://schemas.microsoft.com/office/drawing/2014/main" id="{C19458F9-5BD3-4FFF-9045-45E7EC455784}"/>
              </a:ext>
            </a:extLst>
          </p:cNvPr>
          <p:cNvSpPr/>
          <p:nvPr/>
        </p:nvSpPr>
        <p:spPr>
          <a:xfrm>
            <a:off x="6402961" y="3369558"/>
            <a:ext cx="2845632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B374BB-D9FF-46E8-A715-B9DADBB734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787738" y="3580860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:a16="http://schemas.microsoft.com/office/drawing/2014/main" id="{81D6E356-8D55-46FF-ACB6-87DA300175D8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4895A70A-5896-4F34-91DE-03D05B1343C3}"/>
              </a:ext>
            </a:extLst>
          </p:cNvPr>
          <p:cNvSpPr/>
          <p:nvPr/>
        </p:nvSpPr>
        <p:spPr>
          <a:xfrm>
            <a:off x="3042563" y="4920847"/>
            <a:ext cx="2919026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803763-D5AE-4096-947C-A0FD83749D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22311" y="5069316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49DD943-1AC0-4FE2-A215-607BA1CD2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5FEDF1E-B072-45E5-940A-E7CD213BF9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A4A34F5-6A4F-4A9E-B5E6-7D40AAF779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1F1A412C-DF51-4ECA-A7B7-B06350B859D4}"/>
              </a:ext>
            </a:extLst>
          </p:cNvPr>
          <p:cNvSpPr/>
          <p:nvPr/>
        </p:nvSpPr>
        <p:spPr>
          <a:xfrm>
            <a:off x="1824567" y="454013"/>
            <a:ext cx="8542866" cy="2073326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700, 600, 400, 1000.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53A56327-C91F-4290-A4AF-DFD132FA3C4A}"/>
              </a:ext>
            </a:extLst>
          </p:cNvPr>
          <p:cNvSpPr/>
          <p:nvPr/>
        </p:nvSpPr>
        <p:spPr>
          <a:xfrm>
            <a:off x="3019703" y="3429000"/>
            <a:ext cx="2907250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6943D0-5C3A-4A5A-B7A0-45A1DFB92A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35619" y="3674606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C52B69-D6BB-4D7A-964E-470C8FB60B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35306" y="763380"/>
            <a:ext cx="609600" cy="609600"/>
          </a:xfrm>
          <a:prstGeom prst="rect">
            <a:avLst/>
          </a:prstGeom>
        </p:spPr>
      </p:pic>
      <p:pic>
        <p:nvPicPr>
          <p:cNvPr id="31" name="01 NK PowerSkills">
            <a:extLst>
              <a:ext uri="{FF2B5EF4-FFF2-40B4-BE49-F238E27FC236}">
                <a16:creationId xmlns:a16="http://schemas.microsoft.com/office/drawing/2014/main" id="{E3209014-B1D5-4F31-BC17-5D18FE96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7630" y="2947010"/>
            <a:ext cx="3152415" cy="310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 bldLvl="0" animBg="1"/>
      <p:bldP spid="19" grpId="0" bldLvl="0" animBg="1"/>
      <p:bldP spid="22" grpId="0" bldLvl="0" animBg="1"/>
      <p:bldP spid="27" grpId="0" animBg="1"/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4196" y="4092253"/>
            <a:ext cx="3304330" cy="264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98A37F20-9E25-4AF9-BEB3-3B7453261CBA}"/>
              </a:ext>
            </a:extLst>
          </p:cNvPr>
          <p:cNvSpPr/>
          <p:nvPr/>
        </p:nvSpPr>
        <p:spPr>
          <a:xfrm>
            <a:off x="6445721" y="4850339"/>
            <a:ext cx="2856558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347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99E909-3D94-4382-BB19-BB106B9066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588524" y="5072722"/>
            <a:ext cx="713754" cy="71375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B">
            <a:extLst>
              <a:ext uri="{FF2B5EF4-FFF2-40B4-BE49-F238E27FC236}">
                <a16:creationId xmlns:a16="http://schemas.microsoft.com/office/drawing/2014/main" id="{3ADC8A8E-67FF-4ECA-BC27-7D5409CA4EFC}"/>
              </a:ext>
            </a:extLst>
          </p:cNvPr>
          <p:cNvSpPr/>
          <p:nvPr/>
        </p:nvSpPr>
        <p:spPr>
          <a:xfrm>
            <a:off x="6402961" y="3369558"/>
            <a:ext cx="2845632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497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76A592-C62E-4E7C-AB3C-F9D50B780A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613262" y="3582188"/>
            <a:ext cx="713754" cy="71375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:a16="http://schemas.microsoft.com/office/drawing/2014/main" id="{A7CD72D0-038F-4F7D-A6BE-DBA472FC7F8F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2D8C8AA0-DCF6-4B6E-8695-CB2964315B74}"/>
              </a:ext>
            </a:extLst>
          </p:cNvPr>
          <p:cNvSpPr/>
          <p:nvPr/>
        </p:nvSpPr>
        <p:spPr>
          <a:xfrm>
            <a:off x="3042563" y="4920847"/>
            <a:ext cx="2919026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909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0FF089-71B4-4508-9AB4-A84432A006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47835" y="5070644"/>
            <a:ext cx="713754" cy="71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DDF4EF-7B34-4D67-9A9F-F30A7E33E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E1C145-24AF-42D6-BD56-4177A6D6E0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5065C78-F74A-441F-88ED-1983A8C0F4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A9678761-0DAA-4D4F-B25E-2FC3A75886FF}"/>
              </a:ext>
            </a:extLst>
          </p:cNvPr>
          <p:cNvSpPr/>
          <p:nvPr/>
        </p:nvSpPr>
        <p:spPr>
          <a:xfrm>
            <a:off x="1824567" y="586390"/>
            <a:ext cx="8542866" cy="1837932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347, 497, 909, 555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>
            <a:extLst>
              <a:ext uri="{FF2B5EF4-FFF2-40B4-BE49-F238E27FC236}">
                <a16:creationId xmlns:a16="http://schemas.microsoft.com/office/drawing/2014/main" id="{DB15DE8F-022D-447F-9F75-D6C2935D9007}"/>
              </a:ext>
            </a:extLst>
          </p:cNvPr>
          <p:cNvSpPr/>
          <p:nvPr/>
        </p:nvSpPr>
        <p:spPr>
          <a:xfrm>
            <a:off x="3019703" y="3429000"/>
            <a:ext cx="2907250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555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3258DF-097F-4BEC-AE45-04ACA97A5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61143" y="3675934"/>
            <a:ext cx="713754" cy="71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832FE6-DBCC-4697-AD2D-B276578E56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35306" y="763380"/>
            <a:ext cx="609600" cy="609600"/>
          </a:xfrm>
          <a:prstGeom prst="rect">
            <a:avLst/>
          </a:prstGeom>
        </p:spPr>
      </p:pic>
      <p:pic>
        <p:nvPicPr>
          <p:cNvPr id="29" name="01 NK PowerSkills">
            <a:extLst>
              <a:ext uri="{FF2B5EF4-FFF2-40B4-BE49-F238E27FC236}">
                <a16:creationId xmlns:a16="http://schemas.microsoft.com/office/drawing/2014/main" id="{76C86212-388B-4EEE-B168-B6CEE63CA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3161" y="2732469"/>
            <a:ext cx="3152415" cy="310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3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bldLvl="0" animBg="1"/>
      <p:bldP spid="19" grpId="0" bldLvl="0" animBg="1"/>
      <p:bldP spid="22" grpId="0" bldLvl="0" animBg="1"/>
      <p:bldP spid="27" grpId="0" animBg="1"/>
      <p:bldP spid="3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">
            <a:extLst>
              <a:ext uri="{FF2B5EF4-FFF2-40B4-BE49-F238E27FC236}">
                <a16:creationId xmlns:a16="http://schemas.microsoft.com/office/drawing/2014/main" id="{19F90B82-A473-4336-837E-12EF9A038C1E}"/>
              </a:ext>
            </a:extLst>
          </p:cNvPr>
          <p:cNvSpPr/>
          <p:nvPr/>
        </p:nvSpPr>
        <p:spPr>
          <a:xfrm>
            <a:off x="1197796" y="3580197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D65F68-9D7D-4D76-BFF6-627E48423F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38313" y="37856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57523" y="4204166"/>
            <a:ext cx="2222231" cy="263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B04D31C4-AB2A-4CC1-9767-8D79B567F1B4}"/>
              </a:ext>
            </a:extLst>
          </p:cNvPr>
          <p:cNvSpPr/>
          <p:nvPr/>
        </p:nvSpPr>
        <p:spPr>
          <a:xfrm>
            <a:off x="4583469" y="3560241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E7389B-EB50-4E4F-8522-407F972B04A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656168" y="3733385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:a16="http://schemas.microsoft.com/office/drawing/2014/main" id="{5142C5FD-CFD7-4F91-9A54-1282D033F297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0580F164-977B-42A6-848B-F1FD25AAB418}"/>
              </a:ext>
            </a:extLst>
          </p:cNvPr>
          <p:cNvSpPr/>
          <p:nvPr/>
        </p:nvSpPr>
        <p:spPr>
          <a:xfrm>
            <a:off x="8155451" y="3578894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6E76AA-ED02-4848-8B24-D9F971D028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10360" y="38135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9510244-E01C-4DBA-8A82-FE4B1B0C2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C0829E0-5A87-4C15-B27C-178A7EEC7B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9B21418-6762-4446-B3DA-845484F6C4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E33B2CC0-7D2D-4AE7-99EE-3F8DBD0F6E43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36       360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63B070-81C0-45F6-9448-4A44E8833E40}"/>
              </a:ext>
            </a:extLst>
          </p:cNvPr>
          <p:cNvSpPr/>
          <p:nvPr/>
        </p:nvSpPr>
        <p:spPr>
          <a:xfrm>
            <a:off x="6743278" y="1268381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29" name="01 NK PowerSkills">
            <a:extLst>
              <a:ext uri="{FF2B5EF4-FFF2-40B4-BE49-F238E27FC236}">
                <a16:creationId xmlns:a16="http://schemas.microsoft.com/office/drawing/2014/main" id="{B1E28731-1F64-42AB-A231-2875022EC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2585" y="2879105"/>
            <a:ext cx="3406850" cy="33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9" grpId="0" bldLvl="0" animBg="1"/>
      <p:bldP spid="17" grpId="0" bldLvl="0" animBg="1"/>
      <p:bldP spid="22" grpId="0" bldLvl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46298" y="4082520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91F63584-CC0F-4B70-BBCC-631A5BA5FC33}"/>
              </a:ext>
            </a:extLst>
          </p:cNvPr>
          <p:cNvSpPr/>
          <p:nvPr/>
        </p:nvSpPr>
        <p:spPr>
          <a:xfrm>
            <a:off x="1198662" y="3573016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7664E7-FCD7-4C48-B28B-563AF80CD8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271361" y="3795399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B">
            <a:extLst>
              <a:ext uri="{FF2B5EF4-FFF2-40B4-BE49-F238E27FC236}">
                <a16:creationId xmlns:a16="http://schemas.microsoft.com/office/drawing/2014/main" id="{858B00C3-5810-4992-A1FF-B719FC31E761}"/>
              </a:ext>
            </a:extLst>
          </p:cNvPr>
          <p:cNvSpPr/>
          <p:nvPr/>
        </p:nvSpPr>
        <p:spPr>
          <a:xfrm>
            <a:off x="4537829" y="3569810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4E1490-376C-4C43-9006-784CA913EE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678346" y="3782440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:a16="http://schemas.microsoft.com/office/drawing/2014/main" id="{47356C31-DF41-47EC-B0BE-34940C350229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05C65459-54D9-4409-B7C2-B1E36723242E}"/>
              </a:ext>
            </a:extLst>
          </p:cNvPr>
          <p:cNvSpPr/>
          <p:nvPr/>
        </p:nvSpPr>
        <p:spPr>
          <a:xfrm>
            <a:off x="8155451" y="3628442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128F9A-EB83-4D91-B38B-67D4DA0B07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10360" y="38135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718AAE9-0923-4286-82E6-A0A726F89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C61A6C9-B6DD-4794-A9FC-ED9595F9AA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DFA2F6-F0FF-44DD-B40E-BF4A24F89A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CE744761-99F0-4C9B-8E74-CAF1FD92EC49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125       124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4F50F5F-4D1B-4C91-A75F-1B58E3F00C82}"/>
              </a:ext>
            </a:extLst>
          </p:cNvPr>
          <p:cNvSpPr/>
          <p:nvPr/>
        </p:nvSpPr>
        <p:spPr>
          <a:xfrm>
            <a:off x="6743278" y="1268381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29" name="01 NK PowerSkills">
            <a:extLst>
              <a:ext uri="{FF2B5EF4-FFF2-40B4-BE49-F238E27FC236}">
                <a16:creationId xmlns:a16="http://schemas.microsoft.com/office/drawing/2014/main" id="{C13761A6-00F6-43F8-82A6-6037373F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3913" y="2558696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9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bldLvl="0" animBg="1"/>
      <p:bldP spid="19" grpId="0" bldLvl="0" animBg="1"/>
      <p:bldP spid="22" grpId="0" bldLvl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3" y="152400"/>
            <a:ext cx="8305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CỦNG CỐ - DẶN DÒ</a:t>
            </a:r>
            <a:endParaRPr lang="vi-VN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2438400"/>
            <a:ext cx="82423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pc="50" dirty="0" err="1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Tạm</a:t>
            </a:r>
            <a:r>
              <a:rPr lang="en-US" sz="5400" b="1" spc="50" dirty="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biệt</a:t>
            </a:r>
            <a:r>
              <a:rPr lang="en-US" sz="5400" b="1" spc="50" dirty="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5400" b="1" spc="50" dirty="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hẹn</a:t>
            </a:r>
            <a:r>
              <a:rPr lang="en-US" sz="5400" b="1" spc="50" dirty="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gặp</a:t>
            </a:r>
            <a:r>
              <a:rPr lang="en-US" sz="5400" b="1" spc="50" dirty="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lại</a:t>
            </a:r>
            <a:endParaRPr lang="en-US" sz="5400" b="1" spc="50" dirty="0">
              <a:ln w="12700" cmpd="sng">
                <a:noFill/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80446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94" y="0"/>
            <a:ext cx="913606" cy="838200"/>
          </a:xfrm>
          <a:prstGeom prst="roundRect">
            <a:avLst/>
          </a:prstGeom>
          <a:solidFill>
            <a:srgbClr val="F0F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0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3" y="1981200"/>
            <a:ext cx="6358233" cy="2308312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72059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0068" y="2514600"/>
            <a:ext cx="3611863" cy="144653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584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A933272-F0D4-4101-AD84-41038263A01F}"/>
              </a:ext>
            </a:extLst>
          </p:cNvPr>
          <p:cNvGrpSpPr/>
          <p:nvPr/>
        </p:nvGrpSpPr>
        <p:grpSpPr>
          <a:xfrm>
            <a:off x="335360" y="332657"/>
            <a:ext cx="4946878" cy="646331"/>
            <a:chOff x="334566" y="183146"/>
            <a:chExt cx="4946878" cy="64633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CDC246C-3707-4012-B8E0-9EB901BA2406}"/>
                </a:ext>
              </a:extLst>
            </p:cNvPr>
            <p:cNvGrpSpPr/>
            <p:nvPr/>
          </p:nvGrpSpPr>
          <p:grpSpPr>
            <a:xfrm>
              <a:off x="334566" y="183146"/>
              <a:ext cx="4946878" cy="646331"/>
              <a:chOff x="544613" y="188640"/>
              <a:chExt cx="4946878" cy="646331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A09B776-25B5-456C-A42E-32DE6853B177}"/>
                  </a:ext>
                </a:extLst>
              </p:cNvPr>
              <p:cNvGrpSpPr/>
              <p:nvPr/>
            </p:nvGrpSpPr>
            <p:grpSpPr>
              <a:xfrm>
                <a:off x="544613" y="188640"/>
                <a:ext cx="654049" cy="635000"/>
                <a:chOff x="7934325" y="85725"/>
                <a:chExt cx="654049" cy="635000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4317A69-8C34-4683-B42E-A777DEE50CDA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ysClr val="windowText" lastClr="000000"/>
                      </a:solidFill>
                      <a:latin typeface="+mj-lt"/>
                      <a:cs typeface="Times New Roman" pitchFamily="18" charset="0"/>
                    </a:rPr>
                    <a:t>3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33C30017-297A-471B-B312-99FD4DE4FD59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+mj-lt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2DBD6CE-745B-4322-B0FD-9C383E926D84}"/>
                  </a:ext>
                </a:extLst>
              </p:cNvPr>
              <p:cNvSpPr txBox="1"/>
              <p:nvPr/>
            </p:nvSpPr>
            <p:spPr>
              <a:xfrm>
                <a:off x="1270670" y="188640"/>
                <a:ext cx="42208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  &gt; ;  &lt; ;  =     ?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39" name="Rounded Rectangle 7">
              <a:extLst>
                <a:ext uri="{FF2B5EF4-FFF2-40B4-BE49-F238E27FC236}">
                  <a16:creationId xmlns:a16="http://schemas.microsoft.com/office/drawing/2014/main" id="{C241118F-6977-4B47-858C-CB506C62AA58}"/>
                </a:ext>
              </a:extLst>
            </p:cNvPr>
            <p:cNvSpPr/>
            <p:nvPr/>
          </p:nvSpPr>
          <p:spPr>
            <a:xfrm>
              <a:off x="1228486" y="183146"/>
              <a:ext cx="2274432" cy="6463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5F86C06-245F-4565-AA7D-AC36E4B0D05A}"/>
              </a:ext>
            </a:extLst>
          </p:cNvPr>
          <p:cNvCxnSpPr>
            <a:cxnSpLocks/>
          </p:cNvCxnSpPr>
          <p:nvPr/>
        </p:nvCxnSpPr>
        <p:spPr>
          <a:xfrm>
            <a:off x="1061418" y="1124744"/>
            <a:ext cx="30183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41BB54-A6AF-4B63-AB85-9F9BF410679F}"/>
              </a:ext>
            </a:extLst>
          </p:cNvPr>
          <p:cNvGrpSpPr/>
          <p:nvPr/>
        </p:nvGrpSpPr>
        <p:grpSpPr>
          <a:xfrm>
            <a:off x="418010" y="1988840"/>
            <a:ext cx="3509223" cy="4392488"/>
            <a:chOff x="65702" y="1052736"/>
            <a:chExt cx="3509223" cy="439248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11B5D00-7498-4D86-8191-6C3C78B801AE}"/>
                </a:ext>
              </a:extLst>
            </p:cNvPr>
            <p:cNvGrpSpPr/>
            <p:nvPr/>
          </p:nvGrpSpPr>
          <p:grpSpPr>
            <a:xfrm>
              <a:off x="65702" y="1052736"/>
              <a:ext cx="3509223" cy="4392488"/>
              <a:chOff x="1015187" y="2397433"/>
              <a:chExt cx="2890278" cy="3817804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E8D93552-CD9C-4B04-8EFC-9C63429492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9" t="51689" r="54055" b="37175"/>
              <a:stretch/>
            </p:blipFill>
            <p:spPr>
              <a:xfrm>
                <a:off x="1015187" y="4887561"/>
                <a:ext cx="2890278" cy="1327676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F225CA33-4F9D-4CE4-8E7D-079AA4E1D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9" t="37193" r="54055" b="37175"/>
              <a:stretch/>
            </p:blipFill>
            <p:spPr>
              <a:xfrm>
                <a:off x="1015187" y="2397433"/>
                <a:ext cx="2890278" cy="3055868"/>
              </a:xfrm>
              <a:prstGeom prst="rect">
                <a:avLst/>
              </a:prstGeom>
            </p:spPr>
          </p:pic>
          <p:sp>
            <p:nvSpPr>
              <p:cNvPr id="51" name="Rounded Rectangle 9">
                <a:extLst>
                  <a:ext uri="{FF2B5EF4-FFF2-40B4-BE49-F238E27FC236}">
                    <a16:creationId xmlns:a16="http://schemas.microsoft.com/office/drawing/2014/main" id="{4FC90739-ED1E-40C7-9BD8-A6F30B438B2B}"/>
                  </a:ext>
                </a:extLst>
              </p:cNvPr>
              <p:cNvSpPr/>
              <p:nvPr/>
            </p:nvSpPr>
            <p:spPr>
              <a:xfrm>
                <a:off x="1246576" y="4170436"/>
                <a:ext cx="2499574" cy="14342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367	     421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245          319</a:t>
                </a: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0EEDE4F-9057-4575-8A2F-AFD7727AF26C}"/>
                </a:ext>
              </a:extLst>
            </p:cNvPr>
            <p:cNvSpPr/>
            <p:nvPr/>
          </p:nvSpPr>
          <p:spPr>
            <a:xfrm>
              <a:off x="1458017" y="3271365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F63B082-38F0-4BF3-8AB8-CEF51144B70B}"/>
                </a:ext>
              </a:extLst>
            </p:cNvPr>
            <p:cNvSpPr/>
            <p:nvPr/>
          </p:nvSpPr>
          <p:spPr>
            <a:xfrm>
              <a:off x="1458017" y="4124499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145780B-304E-4A9C-ACDB-F73D0A6F7E4E}"/>
              </a:ext>
            </a:extLst>
          </p:cNvPr>
          <p:cNvGrpSpPr/>
          <p:nvPr/>
        </p:nvGrpSpPr>
        <p:grpSpPr>
          <a:xfrm>
            <a:off x="4445660" y="1988839"/>
            <a:ext cx="3749213" cy="4267020"/>
            <a:chOff x="106650" y="1195875"/>
            <a:chExt cx="3749213" cy="426702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AA1CEE8-8A16-4B93-8DE3-96A48B99014B}"/>
                </a:ext>
              </a:extLst>
            </p:cNvPr>
            <p:cNvGrpSpPr/>
            <p:nvPr/>
          </p:nvGrpSpPr>
          <p:grpSpPr>
            <a:xfrm>
              <a:off x="106650" y="1195875"/>
              <a:ext cx="3749213" cy="4267020"/>
              <a:chOff x="1048913" y="2521845"/>
              <a:chExt cx="3087939" cy="3708752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E529474-C29D-4D61-B3AB-BE2327721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72" t="21853" r="7082" b="69155"/>
              <a:stretch/>
            </p:blipFill>
            <p:spPr>
              <a:xfrm>
                <a:off x="1048913" y="5158521"/>
                <a:ext cx="3087939" cy="1072076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D11DB8F-6B60-496F-A651-777D4C816A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13" t="37835" r="10541" b="36533"/>
              <a:stretch/>
            </p:blipFill>
            <p:spPr>
              <a:xfrm>
                <a:off x="1060928" y="2521845"/>
                <a:ext cx="2830379" cy="2800983"/>
              </a:xfrm>
              <a:prstGeom prst="rect">
                <a:avLst/>
              </a:prstGeom>
            </p:spPr>
          </p:pic>
          <p:sp>
            <p:nvSpPr>
              <p:cNvPr id="58" name="Rounded Rectangle 9">
                <a:extLst>
                  <a:ext uri="{FF2B5EF4-FFF2-40B4-BE49-F238E27FC236}">
                    <a16:creationId xmlns:a16="http://schemas.microsoft.com/office/drawing/2014/main" id="{80587E50-CCB1-4207-9481-B4A8167A3746}"/>
                  </a:ext>
                </a:extLst>
              </p:cNvPr>
              <p:cNvSpPr/>
              <p:nvPr/>
            </p:nvSpPr>
            <p:spPr>
              <a:xfrm>
                <a:off x="1288862" y="4350182"/>
                <a:ext cx="2374513" cy="14342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608          680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666            88</a:t>
                </a: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B0BE06C-3691-40B2-9E54-14FEA45353CB}"/>
                </a:ext>
              </a:extLst>
            </p:cNvPr>
            <p:cNvSpPr/>
            <p:nvPr/>
          </p:nvSpPr>
          <p:spPr>
            <a:xfrm>
              <a:off x="1458017" y="3403138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63535A5-0E18-42C2-A7EB-AEDD03D21375}"/>
                </a:ext>
              </a:extLst>
            </p:cNvPr>
            <p:cNvSpPr/>
            <p:nvPr/>
          </p:nvSpPr>
          <p:spPr>
            <a:xfrm>
              <a:off x="1458017" y="4263816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6D50543-62B8-49E4-BAEF-30EBA77FE41E}"/>
              </a:ext>
            </a:extLst>
          </p:cNvPr>
          <p:cNvGrpSpPr/>
          <p:nvPr/>
        </p:nvGrpSpPr>
        <p:grpSpPr>
          <a:xfrm>
            <a:off x="8286051" y="2346757"/>
            <a:ext cx="3509223" cy="4059211"/>
            <a:chOff x="65702" y="1451180"/>
            <a:chExt cx="3509223" cy="4059211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1F78B67-6511-4D12-AE45-9AA696961B7E}"/>
                </a:ext>
              </a:extLst>
            </p:cNvPr>
            <p:cNvGrpSpPr/>
            <p:nvPr/>
          </p:nvGrpSpPr>
          <p:grpSpPr>
            <a:xfrm>
              <a:off x="65702" y="1451180"/>
              <a:ext cx="3509223" cy="4059211"/>
              <a:chOff x="1015187" y="2743747"/>
              <a:chExt cx="2890278" cy="352813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B8523136-C1A0-46FC-8464-929B66586C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9" t="51689" r="54055" b="37175"/>
              <a:stretch/>
            </p:blipFill>
            <p:spPr>
              <a:xfrm>
                <a:off x="1015187" y="4944202"/>
                <a:ext cx="2890278" cy="1327676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CFF2B7C4-A12E-4AC7-9E5A-3179AF03E8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32" t="71256" r="11722" b="3112"/>
              <a:stretch/>
            </p:blipFill>
            <p:spPr>
              <a:xfrm>
                <a:off x="1015187" y="2743747"/>
                <a:ext cx="2890278" cy="3055868"/>
              </a:xfrm>
              <a:prstGeom prst="rect">
                <a:avLst/>
              </a:prstGeom>
            </p:spPr>
          </p:pic>
          <p:sp>
            <p:nvSpPr>
              <p:cNvPr id="65" name="Rounded Rectangle 9">
                <a:extLst>
                  <a:ext uri="{FF2B5EF4-FFF2-40B4-BE49-F238E27FC236}">
                    <a16:creationId xmlns:a16="http://schemas.microsoft.com/office/drawing/2014/main" id="{A80D44B4-6EA1-41DB-AC7D-B2E8105E843F}"/>
                  </a:ext>
                </a:extLst>
              </p:cNvPr>
              <p:cNvSpPr/>
              <p:nvPr/>
            </p:nvSpPr>
            <p:spPr>
              <a:xfrm>
                <a:off x="1246576" y="4220967"/>
                <a:ext cx="2427500" cy="14342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242          242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900          99</a:t>
                </a:r>
              </a:p>
            </p:txBody>
          </p: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6471B92-3AC9-48EE-8E25-F18BF075B05E}"/>
                </a:ext>
              </a:extLst>
            </p:cNvPr>
            <p:cNvSpPr/>
            <p:nvPr/>
          </p:nvSpPr>
          <p:spPr>
            <a:xfrm>
              <a:off x="1458017" y="3271365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97EA769-FA16-4B82-AB9F-F1F3D5882AFD}"/>
                </a:ext>
              </a:extLst>
            </p:cNvPr>
            <p:cNvSpPr/>
            <p:nvPr/>
          </p:nvSpPr>
          <p:spPr>
            <a:xfrm>
              <a:off x="1458017" y="4226583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5BC82C67-BEF7-4A02-BD39-B6985B242C7D}"/>
              </a:ext>
            </a:extLst>
          </p:cNvPr>
          <p:cNvSpPr/>
          <p:nvPr/>
        </p:nvSpPr>
        <p:spPr>
          <a:xfrm>
            <a:off x="1810324" y="4207469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955BEBA-2999-4541-B0A5-0DBD1B66E916}"/>
              </a:ext>
            </a:extLst>
          </p:cNvPr>
          <p:cNvSpPr/>
          <p:nvPr/>
        </p:nvSpPr>
        <p:spPr>
          <a:xfrm>
            <a:off x="1810323" y="5074635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E8C0F5D-01B4-4E99-998E-3BB7720DBD93}"/>
              </a:ext>
            </a:extLst>
          </p:cNvPr>
          <p:cNvSpPr/>
          <p:nvPr/>
        </p:nvSpPr>
        <p:spPr>
          <a:xfrm>
            <a:off x="5795098" y="4207454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061778D-7D0B-446B-886E-3C21416D667B}"/>
              </a:ext>
            </a:extLst>
          </p:cNvPr>
          <p:cNvSpPr/>
          <p:nvPr/>
        </p:nvSpPr>
        <p:spPr>
          <a:xfrm>
            <a:off x="5795097" y="5074620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27AD394-B67C-48A6-B800-E27079C64CAE}"/>
              </a:ext>
            </a:extLst>
          </p:cNvPr>
          <p:cNvSpPr/>
          <p:nvPr/>
        </p:nvSpPr>
        <p:spPr>
          <a:xfrm>
            <a:off x="9669607" y="4177012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3D4D164-168A-43AB-9A9B-9305403BF492}"/>
              </a:ext>
            </a:extLst>
          </p:cNvPr>
          <p:cNvSpPr/>
          <p:nvPr/>
        </p:nvSpPr>
        <p:spPr>
          <a:xfrm>
            <a:off x="9669607" y="5111803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5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8B441F-85BC-4E2E-AB0E-420C08212450}"/>
              </a:ext>
            </a:extLst>
          </p:cNvPr>
          <p:cNvSpPr txBox="1"/>
          <p:nvPr/>
        </p:nvSpPr>
        <p:spPr>
          <a:xfrm>
            <a:off x="698325" y="2507580"/>
            <a:ext cx="9361040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DEB5EF1-64F0-4DE6-983E-6A38189C3B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31" b="53987" l="22003" r="33498">
                        <a14:foregroundMark x1="26344" y1="21176" x2="30883" y2="21699"/>
                        <a14:foregroundMark x1="30883" y1="21699" x2="31327" y2="21569"/>
                        <a14:foregroundMark x1="26344" y1="20784" x2="31278" y2="20261"/>
                        <a14:foregroundMark x1="32676" y1="41338" x2="32856" y2="44052"/>
                        <a14:foregroundMark x1="31278" y1="20261" x2="31766" y2="27613"/>
                        <a14:foregroundMark x1="32856" y1="44052" x2="33152" y2="45098"/>
                        <a14:foregroundMark x1="27923" y1="28758" x2="29502" y2="34379"/>
                        <a14:foregroundMark x1="22348" y1="40654" x2="22348" y2="42745"/>
                        <a14:foregroundMark x1="22003" y1="43268" x2="28022" y2="47320"/>
                        <a14:foregroundMark x1="28022" y1="47451" x2="27874" y2="51242"/>
                        <a14:foregroundMark x1="24568" y1="50980" x2="30094" y2="51634"/>
                        <a14:foregroundMark x1="25900" y1="49281" x2="29847" y2="49804"/>
                        <a14:foregroundMark x1="29847" y1="49804" x2="25802" y2="53725"/>
                        <a14:foregroundMark x1="25802" y1="53725" x2="30390" y2="51765"/>
                        <a14:foregroundMark x1="30390" y1="51765" x2="31130" y2="50196"/>
                        <a14:foregroundMark x1="24766" y1="52549" x2="28910" y2="53987"/>
                        <a14:foregroundMark x1="28910" y1="53987" x2="30784" y2="53725"/>
                        <a14:foregroundMark x1="29107" y1="33595" x2="28318" y2="30719"/>
                        <a14:foregroundMark x1="28466" y1="28235" x2="26788" y2="37908"/>
                        <a14:foregroundMark x1="25358" y1="31242" x2="26098" y2="41961"/>
                        <a14:foregroundMark x1="25752" y1="33987" x2="29748" y2="35948"/>
                        <a14:foregroundMark x1="29748" y1="35948" x2="25456" y2="37255"/>
                        <a14:foregroundMark x1="25456" y1="37255" x2="25604" y2="30719"/>
                        <a14:foregroundMark x1="27726" y1="28497" x2="25407" y2="34641"/>
                        <a14:foregroundMark x1="26344" y1="29804" x2="24766" y2="37908"/>
                        <a14:foregroundMark x1="25259" y1="35163" x2="28910" y2="38039"/>
                        <a14:foregroundMark x1="29156" y1="38431" x2="30340" y2="36209"/>
                        <a14:foregroundMark x1="29748" y1="31373" x2="29946" y2="36471"/>
                        <a14:backgroundMark x1="32560" y1="36993" x2="32018" y2="32157"/>
                        <a14:backgroundMark x1="32018" y1="29673" x2="32708" y2="39216"/>
                        <a14:backgroundMark x1="32758" y1="40000" x2="32462" y2="38954"/>
                        <a14:backgroundMark x1="32511" y1="39085" x2="32560" y2="40000"/>
                        <a14:backgroundMark x1="32264" y1="36863" x2="32659" y2="39346"/>
                        <a14:backgroundMark x1="32215" y1="33464" x2="31722" y2="29020"/>
                        <a14:backgroundMark x1="32067" y1="27712" x2="31919" y2="30850"/>
                        <a14:backgroundMark x1="32560" y1="37647" x2="32758" y2="4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18532" r="65002" b="45031"/>
          <a:stretch/>
        </p:blipFill>
        <p:spPr>
          <a:xfrm>
            <a:off x="2705353" y="1025250"/>
            <a:ext cx="1329019" cy="13290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AB8CE76-0138-4D4C-8BEF-4FDBD3BA4C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08" b="53072" l="39714" r="51209">
                        <a14:foregroundMark x1="43069" y1="22353" x2="44253" y2="20000"/>
                        <a14:foregroundMark x1="44450" y1="20261" x2="49235" y2="19608"/>
                        <a14:foregroundMark x1="49235" y1="19608" x2="49729" y2="19739"/>
                        <a14:foregroundMark x1="49827" y1="21961" x2="49433" y2="35817"/>
                        <a14:foregroundMark x1="49433" y1="35817" x2="50765" y2="44444"/>
                        <a14:foregroundMark x1="40207" y1="35425" x2="40158" y2="43791"/>
                        <a14:foregroundMark x1="44351" y1="32549" x2="43019" y2="36863"/>
                        <a14:foregroundMark x1="43266" y1="32418" x2="43513" y2="39869"/>
                        <a14:foregroundMark x1="44203" y1="30850" x2="44697" y2="38693"/>
                        <a14:foregroundMark x1="44943" y1="33203" x2="45091" y2="39085"/>
                        <a14:foregroundMark x1="46078" y1="32680" x2="46769" y2="38431"/>
                        <a14:foregroundMark x1="46522" y1="33203" x2="46473" y2="35556"/>
                        <a14:foregroundMark x1="44894" y1="47451" x2="44894" y2="49542"/>
                        <a14:foregroundMark x1="45683" y1="47320" x2="45683" y2="49542"/>
                        <a14:foregroundMark x1="41342" y1="48366" x2="44894" y2="50196"/>
                        <a14:foregroundMark x1="45239" y1="49412" x2="49482" y2="49412"/>
                        <a14:foregroundMark x1="49285" y1="50850" x2="47854" y2="53072"/>
                        <a14:foregroundMark x1="39714" y1="39085" x2="39714" y2="43268"/>
                        <a14:foregroundMark x1="47903" y1="30980" x2="46325" y2="38562"/>
                        <a14:foregroundMark x1="46127" y1="30588" x2="46177" y2="39346"/>
                        <a14:foregroundMark x1="46867" y1="28497" x2="46867" y2="42745"/>
                        <a14:foregroundMark x1="47755" y1="29281" x2="47805" y2="38170"/>
                        <a14:foregroundMark x1="47903" y1="30980" x2="47163" y2="34248"/>
                        <a14:foregroundMark x1="46571" y1="31765" x2="43266" y2="33333"/>
                        <a14:foregroundMark x1="44697" y1="30065" x2="42822" y2="31895"/>
                        <a14:foregroundMark x1="43513" y1="30850" x2="44795" y2="29020"/>
                        <a14:foregroundMark x1="44450" y1="30065" x2="42082" y2="38824"/>
                        <a14:foregroundMark x1="42477" y1="32941" x2="42082" y2="34379"/>
                        <a14:foregroundMark x1="42723" y1="31634" x2="42674" y2="3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0" t="18532" r="47359" b="45031"/>
          <a:stretch/>
        </p:blipFill>
        <p:spPr>
          <a:xfrm>
            <a:off x="4411647" y="1024425"/>
            <a:ext cx="1329019" cy="13290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4ED2D9-8D3A-4BB2-8CA4-487E7D877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31" b="53987" l="22003" r="33498">
                        <a14:foregroundMark x1="26344" y1="21176" x2="30883" y2="21699"/>
                        <a14:foregroundMark x1="30883" y1="21699" x2="31327" y2="21569"/>
                        <a14:foregroundMark x1="26344" y1="20784" x2="31278" y2="20261"/>
                        <a14:foregroundMark x1="32676" y1="41338" x2="32856" y2="44052"/>
                        <a14:foregroundMark x1="31278" y1="20261" x2="31766" y2="27613"/>
                        <a14:foregroundMark x1="32856" y1="44052" x2="33152" y2="45098"/>
                        <a14:foregroundMark x1="27923" y1="28758" x2="29502" y2="34379"/>
                        <a14:foregroundMark x1="22348" y1="40654" x2="22348" y2="42745"/>
                        <a14:foregroundMark x1="22003" y1="43268" x2="28022" y2="47320"/>
                        <a14:foregroundMark x1="28022" y1="47451" x2="27874" y2="51242"/>
                        <a14:foregroundMark x1="24568" y1="50980" x2="30094" y2="51634"/>
                        <a14:foregroundMark x1="25900" y1="49281" x2="29847" y2="49804"/>
                        <a14:foregroundMark x1="29847" y1="49804" x2="25802" y2="53725"/>
                        <a14:foregroundMark x1="25802" y1="53725" x2="30390" y2="51765"/>
                        <a14:foregroundMark x1="30390" y1="51765" x2="31130" y2="50196"/>
                        <a14:foregroundMark x1="24766" y1="52549" x2="28910" y2="53987"/>
                        <a14:foregroundMark x1="28910" y1="53987" x2="30784" y2="53725"/>
                        <a14:foregroundMark x1="29107" y1="33595" x2="28318" y2="30719"/>
                        <a14:foregroundMark x1="28466" y1="28235" x2="26788" y2="37908"/>
                        <a14:foregroundMark x1="25358" y1="31242" x2="26098" y2="41961"/>
                        <a14:foregroundMark x1="25752" y1="33987" x2="29748" y2="35948"/>
                        <a14:foregroundMark x1="29748" y1="35948" x2="25456" y2="37255"/>
                        <a14:foregroundMark x1="25456" y1="37255" x2="25604" y2="30719"/>
                        <a14:foregroundMark x1="27726" y1="28497" x2="25407" y2="34641"/>
                        <a14:foregroundMark x1="26344" y1="29804" x2="24766" y2="37908"/>
                        <a14:foregroundMark x1="25259" y1="35163" x2="28910" y2="38039"/>
                        <a14:foregroundMark x1="29156" y1="38431" x2="30340" y2="36209"/>
                        <a14:foregroundMark x1="29748" y1="31373" x2="29946" y2="36471"/>
                        <a14:backgroundMark x1="32560" y1="36993" x2="32018" y2="32157"/>
                        <a14:backgroundMark x1="32018" y1="29673" x2="32708" y2="39216"/>
                        <a14:backgroundMark x1="32758" y1="40000" x2="32462" y2="38954"/>
                        <a14:backgroundMark x1="32511" y1="39085" x2="32560" y2="40000"/>
                        <a14:backgroundMark x1="32264" y1="36863" x2="32659" y2="39346"/>
                        <a14:backgroundMark x1="32215" y1="33464" x2="31722" y2="29020"/>
                        <a14:backgroundMark x1="32067" y1="27712" x2="31919" y2="30850"/>
                        <a14:backgroundMark x1="32560" y1="37647" x2="32758" y2="4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18532" r="65002" b="45031"/>
          <a:stretch/>
        </p:blipFill>
        <p:spPr>
          <a:xfrm>
            <a:off x="2705353" y="1025250"/>
            <a:ext cx="1329019" cy="13290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2FBE3E-CA9F-4F8D-B179-74542CFB7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08" b="53072" l="39714" r="51209">
                        <a14:foregroundMark x1="43069" y1="22353" x2="44253" y2="20000"/>
                        <a14:foregroundMark x1="44450" y1="20261" x2="49235" y2="19608"/>
                        <a14:foregroundMark x1="49235" y1="19608" x2="49729" y2="19739"/>
                        <a14:foregroundMark x1="49827" y1="21961" x2="49433" y2="35817"/>
                        <a14:foregroundMark x1="49433" y1="35817" x2="50765" y2="44444"/>
                        <a14:foregroundMark x1="40207" y1="35425" x2="40158" y2="43791"/>
                        <a14:foregroundMark x1="44351" y1="32549" x2="43019" y2="36863"/>
                        <a14:foregroundMark x1="43266" y1="32418" x2="43513" y2="39869"/>
                        <a14:foregroundMark x1="44203" y1="30850" x2="44697" y2="38693"/>
                        <a14:foregroundMark x1="44943" y1="33203" x2="45091" y2="39085"/>
                        <a14:foregroundMark x1="46078" y1="32680" x2="46769" y2="38431"/>
                        <a14:foregroundMark x1="46522" y1="33203" x2="46473" y2="35556"/>
                        <a14:foregroundMark x1="44894" y1="47451" x2="44894" y2="49542"/>
                        <a14:foregroundMark x1="45683" y1="47320" x2="45683" y2="49542"/>
                        <a14:foregroundMark x1="41342" y1="48366" x2="44894" y2="50196"/>
                        <a14:foregroundMark x1="45239" y1="49412" x2="49482" y2="49412"/>
                        <a14:foregroundMark x1="49285" y1="50850" x2="47854" y2="53072"/>
                        <a14:foregroundMark x1="39714" y1="39085" x2="39714" y2="43268"/>
                        <a14:foregroundMark x1="47903" y1="30980" x2="46325" y2="38562"/>
                        <a14:foregroundMark x1="46127" y1="30588" x2="46177" y2="39346"/>
                        <a14:foregroundMark x1="46867" y1="28497" x2="46867" y2="42745"/>
                        <a14:foregroundMark x1="47755" y1="29281" x2="47805" y2="38170"/>
                        <a14:foregroundMark x1="47903" y1="30980" x2="47163" y2="34248"/>
                        <a14:foregroundMark x1="46571" y1="31765" x2="43266" y2="33333"/>
                        <a14:foregroundMark x1="44697" y1="30065" x2="42822" y2="31895"/>
                        <a14:foregroundMark x1="43513" y1="30850" x2="44795" y2="29020"/>
                        <a14:foregroundMark x1="44450" y1="30065" x2="42082" y2="38824"/>
                        <a14:foregroundMark x1="42477" y1="32941" x2="42082" y2="34379"/>
                        <a14:foregroundMark x1="42723" y1="31634" x2="42674" y2="3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0" t="18532" r="47359" b="45031"/>
          <a:stretch/>
        </p:blipFill>
        <p:spPr>
          <a:xfrm>
            <a:off x="4411647" y="1024425"/>
            <a:ext cx="1329019" cy="13290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3BF8F5A-C050-4FDB-AB68-0444D1258B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61" b="53464" l="58017" r="69216">
                        <a14:foregroundMark x1="60533" y1="49804" x2="64480" y2="49804"/>
                        <a14:foregroundMark x1="65170" y1="51373" x2="67292" y2="50719"/>
                        <a14:foregroundMark x1="67637" y1="51634" x2="59941" y2="51242"/>
                        <a14:foregroundMark x1="60829" y1="52549" x2="65170" y2="51634"/>
                        <a14:foregroundMark x1="65170" y1="51634" x2="65170" y2="51634"/>
                        <a14:foregroundMark x1="62259" y1="33333" x2="63641" y2="34379"/>
                        <a14:foregroundMark x1="62259" y1="34118" x2="61470" y2="35294"/>
                        <a14:foregroundMark x1="58017" y1="42876" x2="58559" y2="36732"/>
                        <a14:foregroundMark x1="62457" y1="21569" x2="65762" y2="20392"/>
                        <a14:foregroundMark x1="60681" y1="53072" x2="64874" y2="53464"/>
                        <a14:foregroundMark x1="64874" y1="53464" x2="67292" y2="5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9" t="18219" r="29370" b="45344"/>
          <a:stretch/>
        </p:blipFill>
        <p:spPr>
          <a:xfrm>
            <a:off x="6172202" y="1022095"/>
            <a:ext cx="1329019" cy="132901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36DBE8-A388-4A52-A9AB-8211E9799D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31" b="53595" l="74544" r="86088">
                        <a14:foregroundMark x1="77208" y1="50980" x2="82585" y2="51111"/>
                        <a14:foregroundMark x1="80217" y1="47712" x2="80513" y2="50850"/>
                        <a14:foregroundMark x1="76566" y1="49935" x2="78145" y2="52810"/>
                        <a14:foregroundMark x1="77701" y1="53725" x2="83917" y2="53595"/>
                        <a14:foregroundMark x1="74544" y1="43660" x2="74544" y2="43660"/>
                        <a14:foregroundMark x1="74593" y1="42353" x2="74642" y2="42092"/>
                        <a14:foregroundMark x1="74741" y1="43660" x2="75284" y2="36863"/>
                        <a14:foregroundMark x1="75530" y1="33072" x2="76270" y2="29020"/>
                        <a14:foregroundMark x1="76566" y1="28758" x2="78737" y2="21307"/>
                        <a14:foregroundMark x1="79576" y1="21307" x2="81894" y2="20131"/>
                        <a14:foregroundMark x1="82289" y1="30850" x2="81105" y2="40261"/>
                        <a14:foregroundMark x1="80414" y1="36078" x2="78885" y2="35686"/>
                        <a14:foregroundMark x1="80365" y1="32288" x2="79576" y2="35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55" t="18219" r="12494" b="45344"/>
          <a:stretch/>
        </p:blipFill>
        <p:spPr>
          <a:xfrm>
            <a:off x="8077201" y="1022095"/>
            <a:ext cx="1329019" cy="13290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ECD92E-2E0E-4707-B7F2-7397D98E5534}"/>
              </a:ext>
            </a:extLst>
          </p:cNvPr>
          <p:cNvGrpSpPr/>
          <p:nvPr/>
        </p:nvGrpSpPr>
        <p:grpSpPr>
          <a:xfrm>
            <a:off x="335360" y="220802"/>
            <a:ext cx="7344816" cy="635000"/>
            <a:chOff x="1253941" y="554838"/>
            <a:chExt cx="6875999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6ACCA6-ED0B-4766-B70E-A5408B5DD62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F2DBFB6-A6AE-44AD-9E84-AB4434D3124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C4F5ED8-5EB8-4B30-8103-A4588930753C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DF3E28-4A5B-42BC-81F4-BEC09E2E5E4D}"/>
                </a:ext>
              </a:extLst>
            </p:cNvPr>
            <p:cNvSpPr txBox="1"/>
            <p:nvPr/>
          </p:nvSpPr>
          <p:spPr>
            <a:xfrm>
              <a:off x="2055530" y="595534"/>
              <a:ext cx="60744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ECA592-B92B-434E-978F-8166E07147B5}"/>
              </a:ext>
            </a:extLst>
          </p:cNvPr>
          <p:cNvCxnSpPr>
            <a:cxnSpLocks/>
          </p:cNvCxnSpPr>
          <p:nvPr/>
        </p:nvCxnSpPr>
        <p:spPr>
          <a:xfrm>
            <a:off x="1127448" y="782777"/>
            <a:ext cx="26642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ECB45E14-55C4-4B51-8759-9FA64D0C92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31" b="53987" l="22003" r="33498">
                        <a14:foregroundMark x1="26344" y1="21176" x2="30883" y2="21699"/>
                        <a14:foregroundMark x1="30883" y1="21699" x2="31327" y2="21569"/>
                        <a14:foregroundMark x1="26344" y1="20784" x2="31278" y2="20261"/>
                        <a14:foregroundMark x1="32676" y1="41338" x2="32856" y2="44052"/>
                        <a14:foregroundMark x1="31278" y1="20261" x2="31766" y2="27613"/>
                        <a14:foregroundMark x1="32856" y1="44052" x2="33152" y2="45098"/>
                        <a14:foregroundMark x1="27923" y1="28758" x2="29502" y2="34379"/>
                        <a14:foregroundMark x1="22348" y1="40654" x2="22348" y2="42745"/>
                        <a14:foregroundMark x1="22003" y1="43268" x2="28022" y2="47320"/>
                        <a14:foregroundMark x1="28022" y1="47451" x2="27874" y2="51242"/>
                        <a14:foregroundMark x1="24568" y1="50980" x2="30094" y2="51634"/>
                        <a14:foregroundMark x1="25900" y1="49281" x2="29847" y2="49804"/>
                        <a14:foregroundMark x1="29847" y1="49804" x2="25802" y2="53725"/>
                        <a14:foregroundMark x1="25802" y1="53725" x2="30390" y2="51765"/>
                        <a14:foregroundMark x1="30390" y1="51765" x2="31130" y2="50196"/>
                        <a14:foregroundMark x1="24766" y1="52549" x2="28910" y2="53987"/>
                        <a14:foregroundMark x1="28910" y1="53987" x2="30784" y2="53725"/>
                        <a14:foregroundMark x1="29107" y1="33595" x2="28318" y2="30719"/>
                        <a14:foregroundMark x1="28466" y1="28235" x2="26788" y2="37908"/>
                        <a14:foregroundMark x1="25358" y1="31242" x2="26098" y2="41961"/>
                        <a14:foregroundMark x1="25752" y1="33987" x2="29748" y2="35948"/>
                        <a14:foregroundMark x1="29748" y1="35948" x2="25456" y2="37255"/>
                        <a14:foregroundMark x1="25456" y1="37255" x2="25604" y2="30719"/>
                        <a14:foregroundMark x1="27726" y1="28497" x2="25407" y2="34641"/>
                        <a14:foregroundMark x1="26344" y1="29804" x2="24766" y2="37908"/>
                        <a14:foregroundMark x1="25259" y1="35163" x2="28910" y2="38039"/>
                        <a14:foregroundMark x1="29156" y1="38431" x2="30340" y2="36209"/>
                        <a14:foregroundMark x1="29748" y1="31373" x2="29946" y2="36471"/>
                        <a14:backgroundMark x1="32560" y1="36993" x2="32018" y2="32157"/>
                        <a14:backgroundMark x1="32018" y1="29673" x2="32708" y2="39216"/>
                        <a14:backgroundMark x1="32758" y1="40000" x2="32462" y2="38954"/>
                        <a14:backgroundMark x1="32511" y1="39085" x2="32560" y2="40000"/>
                        <a14:backgroundMark x1="32264" y1="36863" x2="32659" y2="39346"/>
                        <a14:backgroundMark x1="32215" y1="33464" x2="31722" y2="29020"/>
                        <a14:backgroundMark x1="32067" y1="27712" x2="31919" y2="30850"/>
                        <a14:backgroundMark x1="32560" y1="37647" x2="32758" y2="4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18532" r="65002" b="45031"/>
          <a:stretch/>
        </p:blipFill>
        <p:spPr>
          <a:xfrm>
            <a:off x="2705353" y="1025250"/>
            <a:ext cx="1329019" cy="13290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EC568F-8696-4101-BB97-AA27DD3488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08" b="53072" l="39714" r="51209">
                        <a14:foregroundMark x1="43069" y1="22353" x2="44253" y2="20000"/>
                        <a14:foregroundMark x1="44450" y1="20261" x2="49235" y2="19608"/>
                        <a14:foregroundMark x1="49235" y1="19608" x2="49729" y2="19739"/>
                        <a14:foregroundMark x1="49827" y1="21961" x2="49433" y2="35817"/>
                        <a14:foregroundMark x1="49433" y1="35817" x2="50765" y2="44444"/>
                        <a14:foregroundMark x1="40207" y1="35425" x2="40158" y2="43791"/>
                        <a14:foregroundMark x1="44351" y1="32549" x2="43019" y2="36863"/>
                        <a14:foregroundMark x1="43266" y1="32418" x2="43513" y2="39869"/>
                        <a14:foregroundMark x1="44203" y1="30850" x2="44697" y2="38693"/>
                        <a14:foregroundMark x1="44943" y1="33203" x2="45091" y2="39085"/>
                        <a14:foregroundMark x1="46078" y1="32680" x2="46769" y2="38431"/>
                        <a14:foregroundMark x1="46522" y1="33203" x2="46473" y2="35556"/>
                        <a14:foregroundMark x1="44894" y1="47451" x2="44894" y2="49542"/>
                        <a14:foregroundMark x1="45683" y1="47320" x2="45683" y2="49542"/>
                        <a14:foregroundMark x1="41342" y1="48366" x2="44894" y2="50196"/>
                        <a14:foregroundMark x1="45239" y1="49412" x2="49482" y2="49412"/>
                        <a14:foregroundMark x1="49285" y1="50850" x2="47854" y2="53072"/>
                        <a14:foregroundMark x1="39714" y1="39085" x2="39714" y2="43268"/>
                        <a14:foregroundMark x1="47903" y1="30980" x2="46325" y2="38562"/>
                        <a14:foregroundMark x1="46127" y1="30588" x2="46177" y2="39346"/>
                        <a14:foregroundMark x1="46867" y1="28497" x2="46867" y2="42745"/>
                        <a14:foregroundMark x1="47755" y1="29281" x2="47805" y2="38170"/>
                        <a14:foregroundMark x1="47903" y1="30980" x2="47163" y2="34248"/>
                        <a14:foregroundMark x1="46571" y1="31765" x2="43266" y2="33333"/>
                        <a14:foregroundMark x1="44697" y1="30065" x2="42822" y2="31895"/>
                        <a14:foregroundMark x1="43513" y1="30850" x2="44795" y2="29020"/>
                        <a14:foregroundMark x1="44450" y1="30065" x2="42082" y2="38824"/>
                        <a14:foregroundMark x1="42477" y1="32941" x2="42082" y2="34379"/>
                        <a14:foregroundMark x1="42723" y1="31634" x2="42674" y2="3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0" t="18532" r="47359" b="45031"/>
          <a:stretch/>
        </p:blipFill>
        <p:spPr>
          <a:xfrm>
            <a:off x="4411647" y="1024425"/>
            <a:ext cx="1329019" cy="13290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1555F3-5B61-4F40-819E-E437FD5E12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61" b="53464" l="58017" r="69216">
                        <a14:foregroundMark x1="60533" y1="49804" x2="64480" y2="49804"/>
                        <a14:foregroundMark x1="65170" y1="51373" x2="67292" y2="50719"/>
                        <a14:foregroundMark x1="67637" y1="51634" x2="59941" y2="51242"/>
                        <a14:foregroundMark x1="60829" y1="52549" x2="65170" y2="51634"/>
                        <a14:foregroundMark x1="65170" y1="51634" x2="65170" y2="51634"/>
                        <a14:foregroundMark x1="62259" y1="33333" x2="63641" y2="34379"/>
                        <a14:foregroundMark x1="62259" y1="34118" x2="61470" y2="35294"/>
                        <a14:foregroundMark x1="58017" y1="42876" x2="58559" y2="36732"/>
                        <a14:foregroundMark x1="62457" y1="21569" x2="65762" y2="20392"/>
                        <a14:foregroundMark x1="60681" y1="53072" x2="64874" y2="53464"/>
                        <a14:foregroundMark x1="64874" y1="53464" x2="67292" y2="5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9" t="18219" r="29370" b="45344"/>
          <a:stretch/>
        </p:blipFill>
        <p:spPr>
          <a:xfrm>
            <a:off x="6172202" y="1029647"/>
            <a:ext cx="1329019" cy="13290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D0767C7-39AD-4BE5-9606-380A4BAE32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31" b="53595" l="74544" r="86088">
                        <a14:foregroundMark x1="77208" y1="50980" x2="82585" y2="51111"/>
                        <a14:foregroundMark x1="80217" y1="47712" x2="80513" y2="50850"/>
                        <a14:foregroundMark x1="76566" y1="49935" x2="78145" y2="52810"/>
                        <a14:foregroundMark x1="77701" y1="53725" x2="83917" y2="53595"/>
                        <a14:foregroundMark x1="74544" y1="43660" x2="74544" y2="43660"/>
                        <a14:foregroundMark x1="74593" y1="42353" x2="74642" y2="42092"/>
                        <a14:foregroundMark x1="74741" y1="43660" x2="75284" y2="36863"/>
                        <a14:foregroundMark x1="75530" y1="33072" x2="76270" y2="29020"/>
                        <a14:foregroundMark x1="76566" y1="28758" x2="78737" y2="21307"/>
                        <a14:foregroundMark x1="79576" y1="21307" x2="81894" y2="20131"/>
                        <a14:foregroundMark x1="82289" y1="30850" x2="81105" y2="40261"/>
                        <a14:foregroundMark x1="80414" y1="36078" x2="78885" y2="35686"/>
                        <a14:foregroundMark x1="80365" y1="32288" x2="79576" y2="35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55" t="18219" r="12494" b="45344"/>
          <a:stretch/>
        </p:blipFill>
        <p:spPr>
          <a:xfrm>
            <a:off x="8077201" y="1029647"/>
            <a:ext cx="1329019" cy="132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32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443 0.2085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104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12318 0.3483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1740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01432 0.6391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14193 0.641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3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14818 0.64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3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28932 0.6430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3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5446E9CD-FA9E-4315-AA5A-AF291C8D8C7D}"/>
              </a:ext>
            </a:extLst>
          </p:cNvPr>
          <p:cNvGrpSpPr/>
          <p:nvPr/>
        </p:nvGrpSpPr>
        <p:grpSpPr>
          <a:xfrm>
            <a:off x="335360" y="220802"/>
            <a:ext cx="11780439" cy="1117914"/>
            <a:chOff x="1253941" y="554838"/>
            <a:chExt cx="11028498" cy="111791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1A9BFD3-4648-4DCC-BBB9-13B9AFB0FACB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20C5D23-1C99-4DC4-B0FB-D7109CC943C0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214D2BE-5EFC-41CB-8FD2-7D3A7620BE1B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89E24B-0096-46B7-A0D6-BFCD494842BF}"/>
                </a:ext>
              </a:extLst>
            </p:cNvPr>
            <p:cNvSpPr txBox="1"/>
            <p:nvPr/>
          </p:nvSpPr>
          <p:spPr>
            <a:xfrm>
              <a:off x="2055530" y="595534"/>
              <a:ext cx="102269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45488E-A31A-4305-9554-1BD9AB79E654}"/>
              </a:ext>
            </a:extLst>
          </p:cNvPr>
          <p:cNvCxnSpPr>
            <a:cxnSpLocks/>
          </p:cNvCxnSpPr>
          <p:nvPr/>
        </p:nvCxnSpPr>
        <p:spPr>
          <a:xfrm>
            <a:off x="1191603" y="782777"/>
            <a:ext cx="106835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FFC6BE5-FAD6-45E2-8D59-C3717B626F99}"/>
              </a:ext>
            </a:extLst>
          </p:cNvPr>
          <p:cNvCxnSpPr>
            <a:cxnSpLocks/>
          </p:cNvCxnSpPr>
          <p:nvPr/>
        </p:nvCxnSpPr>
        <p:spPr>
          <a:xfrm>
            <a:off x="1191603" y="1219200"/>
            <a:ext cx="20849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316A0F5B-EB1B-41D7-93DF-D48E5D4D7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6" y="1519394"/>
            <a:ext cx="10831887" cy="4100801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70124CB-BD9B-49DE-AFC8-5CF34B7AD778}"/>
              </a:ext>
            </a:extLst>
          </p:cNvPr>
          <p:cNvSpPr/>
          <p:nvPr/>
        </p:nvSpPr>
        <p:spPr>
          <a:xfrm>
            <a:off x="4114800" y="5902787"/>
            <a:ext cx="4114800" cy="76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Có</a:t>
            </a:r>
            <a:r>
              <a:rPr lang="en-US" sz="3200" b="1" dirty="0">
                <a:solidFill>
                  <a:sysClr val="windowText" lastClr="000000"/>
                </a:solidFill>
              </a:rPr>
              <a:t> 725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chấm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tròn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1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6FE102-5018-4B18-9C27-AE0D82CD9E3F}"/>
              </a:ext>
            </a:extLst>
          </p:cNvPr>
          <p:cNvGrpSpPr/>
          <p:nvPr/>
        </p:nvGrpSpPr>
        <p:grpSpPr>
          <a:xfrm>
            <a:off x="380206" y="685800"/>
            <a:ext cx="11619656" cy="1077218"/>
            <a:chOff x="964563" y="552715"/>
            <a:chExt cx="11677551" cy="11470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084922-1B65-4947-86BB-28B881933FC4}"/>
                </a:ext>
              </a:extLst>
            </p:cNvPr>
            <p:cNvSpPr txBox="1"/>
            <p:nvPr/>
          </p:nvSpPr>
          <p:spPr>
            <a:xfrm>
              <a:off x="1851037" y="552715"/>
              <a:ext cx="10791077" cy="11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 1000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664E19-33B3-4013-822D-0C40D8232797}"/>
                </a:ext>
              </a:extLst>
            </p:cNvPr>
            <p:cNvGrpSpPr/>
            <p:nvPr/>
          </p:nvGrpSpPr>
          <p:grpSpPr>
            <a:xfrm>
              <a:off x="964563" y="557947"/>
              <a:ext cx="742101" cy="758470"/>
              <a:chOff x="1568019" y="971728"/>
              <a:chExt cx="623614" cy="68128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7C89C3-5921-41D4-8E43-47C606F4BC21}"/>
                  </a:ext>
                </a:extLst>
              </p:cNvPr>
              <p:cNvSpPr/>
              <p:nvPr/>
            </p:nvSpPr>
            <p:spPr>
              <a:xfrm>
                <a:off x="1696724" y="1105109"/>
                <a:ext cx="373586" cy="424808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4FAA6F4-08D7-41D1-93E2-C8E2778926FC}"/>
                  </a:ext>
                </a:extLst>
              </p:cNvPr>
              <p:cNvSpPr/>
              <p:nvPr/>
            </p:nvSpPr>
            <p:spPr>
              <a:xfrm>
                <a:off x="1568019" y="971728"/>
                <a:ext cx="623614" cy="68128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86D356-0CAF-4C20-A9D5-398C5AEE3C8C}"/>
              </a:ext>
            </a:extLst>
          </p:cNvPr>
          <p:cNvCxnSpPr>
            <a:cxnSpLocks/>
          </p:cNvCxnSpPr>
          <p:nvPr/>
        </p:nvCxnSpPr>
        <p:spPr>
          <a:xfrm>
            <a:off x="1262285" y="1182517"/>
            <a:ext cx="100895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EE6DF6-D710-461A-B3DB-8A7A01B62DED}"/>
              </a:ext>
            </a:extLst>
          </p:cNvPr>
          <p:cNvCxnSpPr>
            <a:cxnSpLocks/>
          </p:cNvCxnSpPr>
          <p:nvPr/>
        </p:nvCxnSpPr>
        <p:spPr>
          <a:xfrm>
            <a:off x="1262285" y="1676726"/>
            <a:ext cx="61291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FC2DF7F-5F0C-4DF7-9D62-A3D7FDA46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80" b="88549" l="7695" r="31700">
                        <a14:foregroundMark x1="14158" y1="55890" x2="20743" y2="57853"/>
                        <a14:foregroundMark x1="20743" y1="57853" x2="17624" y2="64791"/>
                        <a14:foregroundMark x1="19604" y1="67539" x2="22772" y2="73822"/>
                        <a14:foregroundMark x1="21782" y1="63089" x2="22921" y2="78796"/>
                        <a14:foregroundMark x1="23911" y1="65445" x2="24455" y2="78796"/>
                        <a14:foregroundMark x1="24802" y1="64529" x2="25644" y2="78010"/>
                        <a14:foregroundMark x1="25446" y1="66361" x2="26436" y2="76702"/>
                        <a14:foregroundMark x1="24851" y1="64398" x2="22129" y2="75131"/>
                        <a14:foregroundMark x1="22129" y1="75131" x2="21931" y2="76963"/>
                        <a14:foregroundMark x1="21287" y1="79974" x2="23069" y2="81414"/>
                        <a14:foregroundMark x1="20099" y1="68194" x2="18020" y2="63220"/>
                        <a14:foregroundMark x1="17921" y1="60995" x2="17970" y2="60471"/>
                        <a14:foregroundMark x1="20594" y1="54058" x2="22871" y2="54058"/>
                        <a14:foregroundMark x1="25644" y1="50000" x2="25891" y2="58901"/>
                        <a14:foregroundMark x1="27178" y1="50524" x2="25297" y2="57984"/>
                        <a14:foregroundMark x1="25792" y1="48953" x2="21535" y2="49346"/>
                        <a14:foregroundMark x1="23416" y1="47906" x2="17277" y2="49869"/>
                        <a14:foregroundMark x1="17277" y1="49869" x2="17129" y2="50131"/>
                        <a14:foregroundMark x1="14851" y1="48168" x2="14604" y2="57330"/>
                        <a14:foregroundMark x1="18960" y1="50524" x2="16485" y2="62435"/>
                        <a14:foregroundMark x1="16485" y1="62435" x2="16337" y2="62958"/>
                        <a14:foregroundMark x1="9109" y1="60995" x2="15050" y2="69634"/>
                        <a14:foregroundMark x1="10941" y1="69503" x2="13119" y2="70419"/>
                        <a14:foregroundMark x1="12871" y1="69503" x2="16782" y2="68325"/>
                        <a14:foregroundMark x1="16832" y1="67147" x2="13218" y2="63351"/>
                        <a14:foregroundMark x1="13663" y1="56414" x2="13614" y2="65838"/>
                        <a14:foregroundMark x1="10941" y1="60209" x2="12475" y2="52356"/>
                        <a14:foregroundMark x1="11683" y1="55759" x2="14059" y2="46466"/>
                        <a14:foregroundMark x1="19455" y1="48822" x2="23762" y2="45812"/>
                        <a14:foregroundMark x1="23762" y1="45812" x2="25941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4" t="36496" r="65299" b="5667"/>
          <a:stretch/>
        </p:blipFill>
        <p:spPr>
          <a:xfrm>
            <a:off x="380206" y="2819401"/>
            <a:ext cx="3658394" cy="2666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9DCC64-7372-4120-ACA0-CB96B8FB94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419" b="90052" l="40347" r="56782">
                        <a14:foregroundMark x1="41881" y1="50524" x2="45891" y2="50654"/>
                        <a14:foregroundMark x1="45891" y1="50654" x2="51188" y2="49084"/>
                        <a14:foregroundMark x1="43366" y1="50785" x2="55050" y2="46466"/>
                        <a14:foregroundMark x1="55050" y1="46466" x2="55842" y2="45419"/>
                        <a14:foregroundMark x1="53564" y1="46335" x2="46733" y2="49215"/>
                        <a14:foregroundMark x1="46733" y1="49215" x2="46733" y2="49215"/>
                        <a14:foregroundMark x1="40396" y1="48429" x2="40396" y2="54712"/>
                        <a14:foregroundMark x1="41040" y1="52094" x2="41040" y2="87042"/>
                        <a14:foregroundMark x1="41139" y1="87304" x2="44752" y2="85340"/>
                        <a14:foregroundMark x1="41584" y1="90183" x2="54356" y2="83901"/>
                        <a14:foregroundMark x1="56584" y1="47644" x2="56782" y2="84555"/>
                        <a14:foregroundMark x1="42970" y1="56675" x2="43911" y2="5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54" t="41650" r="42396" b="10428"/>
          <a:stretch/>
        </p:blipFill>
        <p:spPr>
          <a:xfrm>
            <a:off x="4724400" y="2847475"/>
            <a:ext cx="2286000" cy="2209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026682-BD5B-42C5-A22F-650C76758A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3" t="52879" r="6772" b="23760"/>
          <a:stretch/>
        </p:blipFill>
        <p:spPr>
          <a:xfrm>
            <a:off x="7696200" y="3399727"/>
            <a:ext cx="3886200" cy="10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02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114" y="2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1505864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522" y="1499982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10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61489" y="235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19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097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656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9377" y="116633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" y="3397556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2379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9685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1471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6019" y="2655561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6116" y="3402278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4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286</Words>
  <Application>Microsoft Office PowerPoint</Application>
  <PresentationFormat>Widescreen</PresentationFormat>
  <Paragraphs>70</Paragraphs>
  <Slides>17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TIẾT HỌC VUI</dc:title>
  <dc:creator>Huy Duẩn</dc:creator>
  <cp:lastModifiedBy>ren sora mitsutake</cp:lastModifiedBy>
  <cp:revision>71</cp:revision>
  <dcterms:created xsi:type="dcterms:W3CDTF">2021-07-17T05:04:48Z</dcterms:created>
  <dcterms:modified xsi:type="dcterms:W3CDTF">2022-03-28T08:16:01Z</dcterms:modified>
</cp:coreProperties>
</file>