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57"/>
  </p:normalViewPr>
  <p:slideViewPr>
    <p:cSldViewPr snapToGrid="0">
      <p:cViewPr varScale="1">
        <p:scale>
          <a:sx n="76" d="100"/>
          <a:sy n="76" d="100"/>
        </p:scale>
        <p:origin x="2680" y="1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2022/2/9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2022/2/9</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48539" y="1475280"/>
            <a:ext cx="441819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Toán lớp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xung quanh và </a:t>
            </a:r>
          </a:p>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toàn phần của hình lập 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1315</Words>
  <Application>Microsoft Macintosh PowerPoint</Application>
  <PresentationFormat>On-screen Show (16:9)</PresentationFormat>
  <Paragraphs>187</Paragraphs>
  <Slides>22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等线</vt:lpstr>
      <vt:lpstr>微软雅黑</vt:lpstr>
      <vt:lpstr>Arial</vt:lpstr>
      <vt:lpstr>Cambria Math</vt:lpstr>
      <vt:lpstr>Times New Roman</vt:lpstr>
      <vt:lpstr>UTM Guanine</vt:lpstr>
      <vt:lpstr>UTM Silk Script</vt:lpstr>
      <vt:lpstr>UTM Swiss 721 Black Condensed</vt:lpstr>
      <vt:lpstr>Wingdings</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Microsoft Office User</cp:lastModifiedBy>
  <cp:revision>24</cp:revision>
  <dcterms:created xsi:type="dcterms:W3CDTF">2016-12-25T02:27:54Z</dcterms:created>
  <dcterms:modified xsi:type="dcterms:W3CDTF">2022-02-08T17:32:02Z</dcterms:modified>
</cp:coreProperties>
</file>