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9" r:id="rId1"/>
  </p:sldMasterIdLst>
  <p:notesMasterIdLst>
    <p:notesMasterId r:id="rId44"/>
  </p:notesMasterIdLst>
  <p:sldIdLst>
    <p:sldId id="461" r:id="rId2"/>
    <p:sldId id="418" r:id="rId3"/>
    <p:sldId id="419" r:id="rId4"/>
    <p:sldId id="420" r:id="rId5"/>
    <p:sldId id="421" r:id="rId6"/>
    <p:sldId id="422" r:id="rId7"/>
    <p:sldId id="423" r:id="rId8"/>
    <p:sldId id="424" r:id="rId9"/>
    <p:sldId id="425" r:id="rId10"/>
    <p:sldId id="426" r:id="rId11"/>
    <p:sldId id="428" r:id="rId12"/>
    <p:sldId id="429" r:id="rId13"/>
    <p:sldId id="438" r:id="rId14"/>
    <p:sldId id="436" r:id="rId15"/>
    <p:sldId id="440" r:id="rId16"/>
    <p:sldId id="443" r:id="rId17"/>
    <p:sldId id="444" r:id="rId18"/>
    <p:sldId id="445" r:id="rId19"/>
    <p:sldId id="446" r:id="rId20"/>
    <p:sldId id="448" r:id="rId21"/>
    <p:sldId id="451" r:id="rId22"/>
    <p:sldId id="453" r:id="rId23"/>
    <p:sldId id="456" r:id="rId24"/>
    <p:sldId id="457" r:id="rId25"/>
    <p:sldId id="470" r:id="rId26"/>
    <p:sldId id="468" r:id="rId27"/>
    <p:sldId id="471" r:id="rId28"/>
    <p:sldId id="472" r:id="rId29"/>
    <p:sldId id="474" r:id="rId30"/>
    <p:sldId id="475" r:id="rId31"/>
    <p:sldId id="476" r:id="rId32"/>
    <p:sldId id="477" r:id="rId33"/>
    <p:sldId id="478" r:id="rId34"/>
    <p:sldId id="479" r:id="rId35"/>
    <p:sldId id="480" r:id="rId36"/>
    <p:sldId id="481" r:id="rId37"/>
    <p:sldId id="482" r:id="rId38"/>
    <p:sldId id="483" r:id="rId39"/>
    <p:sldId id="484" r:id="rId40"/>
    <p:sldId id="458" r:id="rId41"/>
    <p:sldId id="460" r:id="rId42"/>
    <p:sldId id="467" r:id="rId43"/>
  </p:sldIdLst>
  <p:sldSz cx="9144000" cy="6858000" type="screen4x3"/>
  <p:notesSz cx="9144000"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0000CC"/>
    <a:srgbClr val="FF00FF"/>
    <a:srgbClr val="FF0000"/>
    <a:srgbClr val="FFFF66"/>
    <a:srgbClr val="6600CC"/>
    <a:srgbClr val="99FF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9" autoAdjust="0"/>
    <p:restoredTop sz="98261" autoAdjust="0"/>
  </p:normalViewPr>
  <p:slideViewPr>
    <p:cSldViewPr>
      <p:cViewPr varScale="1">
        <p:scale>
          <a:sx n="79" d="100"/>
          <a:sy n="79" d="100"/>
        </p:scale>
        <p:origin x="1517"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eaLnBrk="1" hangingPunct="1">
              <a:defRPr sz="1200">
                <a:latin typeface="Arial" charset="0"/>
              </a:defRPr>
            </a:lvl1pPr>
          </a:lstStyle>
          <a:p>
            <a:pPr>
              <a:defRPr/>
            </a:pPr>
            <a:fld id="{287F1E4B-F634-494D-9707-1A754FADD54F}" type="datetimeFigureOut">
              <a:rPr lang="en-US"/>
              <a:pPr>
                <a:defRPr/>
              </a:pPr>
              <a:t>2/6/2022</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9CA80C-8077-4945-A331-5A2D2E620ED9}" type="slidenum">
              <a:rPr lang="en-US"/>
              <a:pPr>
                <a:defRPr/>
              </a:pPr>
              <a:t>‹#›</a:t>
            </a:fld>
            <a:endParaRPr lang="en-US"/>
          </a:p>
        </p:txBody>
      </p:sp>
    </p:spTree>
    <p:extLst>
      <p:ext uri="{BB962C8B-B14F-4D97-AF65-F5344CB8AC3E}">
        <p14:creationId xmlns:p14="http://schemas.microsoft.com/office/powerpoint/2010/main" val="2462054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p:cNvSpPr>
            <a:spLocks noGrp="1"/>
          </p:cNvSpPr>
          <p:nvPr>
            <p:ph type="sldNum" sz="quarter" idx="5"/>
          </p:nvPr>
        </p:nvSpPr>
        <p:spPr bwMode="auto">
          <a:noFill/>
          <a:ln>
            <a:miter lim="800000"/>
            <a:headEnd/>
            <a:tailEnd/>
          </a:ln>
        </p:spPr>
        <p:txBody>
          <a:bodyPr/>
          <a:lstStyle/>
          <a:p>
            <a:fld id="{644662D3-C785-4569-B90A-604C1F60DCFC}" type="slidenum">
              <a:rPr lang="en-US" altLang="en-US"/>
              <a:pPr/>
              <a:t>30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9CA80C-8077-4945-A331-5A2D2E620ED9}" type="slidenum">
              <a:rPr lang="en-US" smtClean="0"/>
              <a:pPr>
                <a:defRPr/>
              </a:pPr>
              <a:t>41</a:t>
            </a:fld>
            <a:endParaRPr lang="en-US"/>
          </a:p>
        </p:txBody>
      </p:sp>
    </p:spTree>
    <p:extLst>
      <p:ext uri="{BB962C8B-B14F-4D97-AF65-F5344CB8AC3E}">
        <p14:creationId xmlns:p14="http://schemas.microsoft.com/office/powerpoint/2010/main" val="16252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602923-CE23-401F-BD43-FBBD4E48D962}"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02181AD-7C6D-411B-A26F-4F03E439CB8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E4DC2F8-28BE-4396-9F74-A43268C7D7A5}"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36DB24CB-588D-41E0-BD3E-F5DB91ED3E61}" type="slidenum">
              <a:rPr lang="en-US"/>
              <a:pPr>
                <a:defRPr/>
              </a:pPr>
              <a:t>‹#›</a:t>
            </a:fld>
            <a:endParaRPr lang="en-US"/>
          </a:p>
        </p:txBody>
      </p:sp>
    </p:spTree>
    <p:extLst>
      <p:ext uri="{BB962C8B-B14F-4D97-AF65-F5344CB8AC3E}">
        <p14:creationId xmlns:p14="http://schemas.microsoft.com/office/powerpoint/2010/main" val="4039370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8D3E7A-E369-4520-B772-3042F257D7A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5958E9-86D0-4CCD-B505-105D63914271}"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0548B1-C0C4-48BD-9138-323A2491967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C3B3483-C929-465E-B8AB-9ACC319D0713}"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77D7B5-3C38-4755-94B0-987313F31EBC}"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47566F4-0806-47EC-B929-5309A1AC2E4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F86741-CF39-44D1-B568-F8F035EF017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7E06E1E-9F20-43F4-A72C-B7BCE2E1552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0DDE695-A309-46B9-8CC7-A282D62EEA0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16.xml"/><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slide" Target="slide15.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slide" Target="slide14.xml"/><Relationship Id="rId5" Type="http://schemas.openxmlformats.org/officeDocument/2006/relationships/image" Target="../media/image6.jpeg"/><Relationship Id="rId10" Type="http://schemas.openxmlformats.org/officeDocument/2006/relationships/slide" Target="slide12.xml"/><Relationship Id="rId4" Type="http://schemas.openxmlformats.org/officeDocument/2006/relationships/image" Target="../media/image5.jpeg"/><Relationship Id="rId9" Type="http://schemas.openxmlformats.org/officeDocument/2006/relationships/slide" Target="slide11.xml"/><Relationship Id="rId14" Type="http://schemas.openxmlformats.org/officeDocument/2006/relationships/slide" Target="slide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16.xml"/><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slide" Target="slide15.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slide" Target="slide14.xml"/><Relationship Id="rId5" Type="http://schemas.openxmlformats.org/officeDocument/2006/relationships/image" Target="../media/image6.jpeg"/><Relationship Id="rId10" Type="http://schemas.openxmlformats.org/officeDocument/2006/relationships/slide" Target="slide12.xml"/><Relationship Id="rId4" Type="http://schemas.openxmlformats.org/officeDocument/2006/relationships/image" Target="../media/image5.jpeg"/><Relationship Id="rId9" Type="http://schemas.openxmlformats.org/officeDocument/2006/relationships/slide" Target="slide11.xml"/><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16.xml"/><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slide" Target="slide15.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slide" Target="slide14.xml"/><Relationship Id="rId5" Type="http://schemas.openxmlformats.org/officeDocument/2006/relationships/image" Target="../media/image6.jpeg"/><Relationship Id="rId10" Type="http://schemas.openxmlformats.org/officeDocument/2006/relationships/slide" Target="slide12.xml"/><Relationship Id="rId4" Type="http://schemas.openxmlformats.org/officeDocument/2006/relationships/image" Target="../media/image5.jpeg"/><Relationship Id="rId9" Type="http://schemas.openxmlformats.org/officeDocument/2006/relationships/slide" Target="slide11.xml"/><Relationship Id="rId14" Type="http://schemas.openxmlformats.org/officeDocument/2006/relationships/slide" Target="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slide" Target="slide16.xml"/><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slide" Target="slide15.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slide" Target="slide14.xml"/><Relationship Id="rId5" Type="http://schemas.openxmlformats.org/officeDocument/2006/relationships/image" Target="../media/image6.jpeg"/><Relationship Id="rId10" Type="http://schemas.openxmlformats.org/officeDocument/2006/relationships/slide" Target="slide12.xml"/><Relationship Id="rId4" Type="http://schemas.openxmlformats.org/officeDocument/2006/relationships/image" Target="../media/image5.jpeg"/><Relationship Id="rId9" Type="http://schemas.openxmlformats.org/officeDocument/2006/relationships/slide" Target="slide11.xml"/><Relationship Id="rId14"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38.xml"/><Relationship Id="rId4" Type="http://schemas.openxmlformats.org/officeDocument/2006/relationships/image" Target="../media/image52.gif"/></Relationships>
</file>

<file path=ppt/slides/_rels/slide4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2.wav"/><Relationship Id="rId7"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gif"/><Relationship Id="rId4" Type="http://schemas.openxmlformats.org/officeDocument/2006/relationships/image" Target="../media/image62.gif"/></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5" descr="33"/>
          <p:cNvPicPr>
            <a:picLocks noChangeAspect="1" noChangeArrowheads="1" noCrop="1"/>
          </p:cNvPicPr>
          <p:nvPr/>
        </p:nvPicPr>
        <p:blipFill>
          <a:blip r:embed="rId2" cstate="print"/>
          <a:srcRect/>
          <a:stretch>
            <a:fillRect/>
          </a:stretch>
        </p:blipFill>
        <p:spPr bwMode="auto">
          <a:xfrm>
            <a:off x="0" y="5638800"/>
            <a:ext cx="915988" cy="1219200"/>
          </a:xfrm>
          <a:prstGeom prst="rect">
            <a:avLst/>
          </a:prstGeom>
          <a:noFill/>
          <a:ln w="9525">
            <a:noFill/>
            <a:miter lim="800000"/>
            <a:headEnd/>
            <a:tailEnd/>
          </a:ln>
        </p:spPr>
      </p:pic>
      <p:pic>
        <p:nvPicPr>
          <p:cNvPr id="3075" name="Picture 20" descr="33"/>
          <p:cNvPicPr>
            <a:picLocks noChangeAspect="1" noChangeArrowheads="1" noCrop="1"/>
          </p:cNvPicPr>
          <p:nvPr/>
        </p:nvPicPr>
        <p:blipFill>
          <a:blip r:embed="rId2" cstate="print"/>
          <a:srcRect/>
          <a:stretch>
            <a:fillRect/>
          </a:stretch>
        </p:blipFill>
        <p:spPr bwMode="auto">
          <a:xfrm>
            <a:off x="8228013" y="5638800"/>
            <a:ext cx="915987" cy="1219200"/>
          </a:xfrm>
          <a:prstGeom prst="rect">
            <a:avLst/>
          </a:prstGeom>
          <a:noFill/>
          <a:ln w="9525">
            <a:noFill/>
            <a:miter lim="800000"/>
            <a:headEnd/>
            <a:tailEnd/>
          </a:ln>
        </p:spPr>
      </p:pic>
      <p:pic>
        <p:nvPicPr>
          <p:cNvPr id="3076" name="Picture 14" descr="Firewrk8"/>
          <p:cNvPicPr>
            <a:picLocks noChangeAspect="1" noChangeArrowheads="1"/>
          </p:cNvPicPr>
          <p:nvPr/>
        </p:nvPicPr>
        <p:blipFill>
          <a:blip r:embed="rId3" cstate="print">
            <a:lum bright="6000" contrast="30000"/>
          </a:blip>
          <a:srcRect/>
          <a:stretch>
            <a:fillRect/>
          </a:stretch>
        </p:blipFill>
        <p:spPr bwMode="auto">
          <a:xfrm>
            <a:off x="5181600" y="4992688"/>
            <a:ext cx="2819400" cy="1865312"/>
          </a:xfrm>
          <a:prstGeom prst="rect">
            <a:avLst/>
          </a:prstGeom>
          <a:noFill/>
          <a:ln w="9525">
            <a:noFill/>
            <a:miter lim="800000"/>
            <a:headEnd/>
            <a:tailEnd/>
          </a:ln>
        </p:spPr>
      </p:pic>
      <p:pic>
        <p:nvPicPr>
          <p:cNvPr id="3078" name="Picture 12" descr="Firewrk8"/>
          <p:cNvPicPr>
            <a:picLocks noChangeAspect="1" noChangeArrowheads="1"/>
          </p:cNvPicPr>
          <p:nvPr/>
        </p:nvPicPr>
        <p:blipFill>
          <a:blip r:embed="rId3" cstate="print">
            <a:lum bright="6000" contrast="30000"/>
          </a:blip>
          <a:srcRect/>
          <a:stretch>
            <a:fillRect/>
          </a:stretch>
        </p:blipFill>
        <p:spPr bwMode="auto">
          <a:xfrm>
            <a:off x="0" y="0"/>
            <a:ext cx="1676400" cy="1828800"/>
          </a:xfrm>
          <a:prstGeom prst="rect">
            <a:avLst/>
          </a:prstGeom>
          <a:noFill/>
          <a:ln w="9525">
            <a:noFill/>
            <a:miter lim="800000"/>
            <a:headEnd/>
            <a:tailEnd/>
          </a:ln>
        </p:spPr>
      </p:pic>
      <p:sp>
        <p:nvSpPr>
          <p:cNvPr id="3079" name="WordArt 11"/>
          <p:cNvSpPr>
            <a:spLocks noChangeArrowheads="1" noChangeShapeType="1" noTextEdit="1"/>
          </p:cNvSpPr>
          <p:nvPr/>
        </p:nvSpPr>
        <p:spPr bwMode="auto">
          <a:xfrm>
            <a:off x="907865" y="3048000"/>
            <a:ext cx="7620000" cy="1143000"/>
          </a:xfrm>
          <a:prstGeom prst="rect">
            <a:avLst/>
          </a:prstGeom>
        </p:spPr>
        <p:txBody>
          <a:bodyPr wrap="none" fromWordArt="1">
            <a:prstTxWarp prst="textPlain">
              <a:avLst>
                <a:gd name="adj" fmla="val 50000"/>
              </a:avLst>
            </a:prstTxWarp>
          </a:bodyPr>
          <a:lstStyle/>
          <a:p>
            <a:r>
              <a:rPr lang="vi-VN" b="1" kern="1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Thân </a:t>
            </a:r>
            <a:r>
              <a:rPr lang="vi-VN"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cây</a:t>
            </a:r>
          </a:p>
        </p:txBody>
      </p:sp>
      <p:pic>
        <p:nvPicPr>
          <p:cNvPr id="3080" name="Picture 14" descr="Firewrk8"/>
          <p:cNvPicPr>
            <a:picLocks noChangeAspect="1" noChangeArrowheads="1"/>
          </p:cNvPicPr>
          <p:nvPr/>
        </p:nvPicPr>
        <p:blipFill>
          <a:blip r:embed="rId3" cstate="print">
            <a:lum bright="6000" contrast="30000"/>
          </a:blip>
          <a:srcRect/>
          <a:stretch>
            <a:fillRect/>
          </a:stretch>
        </p:blipFill>
        <p:spPr bwMode="auto">
          <a:xfrm>
            <a:off x="7315200" y="0"/>
            <a:ext cx="1828800" cy="1905000"/>
          </a:xfrm>
          <a:prstGeom prst="rect">
            <a:avLst/>
          </a:prstGeom>
          <a:noFill/>
          <a:ln w="9525">
            <a:noFill/>
            <a:miter lim="800000"/>
            <a:headEnd/>
            <a:tailEnd/>
          </a:ln>
        </p:spPr>
      </p:pic>
      <p:pic>
        <p:nvPicPr>
          <p:cNvPr id="3081" name="Picture 14" descr="Firewrk8"/>
          <p:cNvPicPr>
            <a:picLocks noChangeAspect="1" noChangeArrowheads="1"/>
          </p:cNvPicPr>
          <p:nvPr/>
        </p:nvPicPr>
        <p:blipFill>
          <a:blip r:embed="rId3" cstate="print">
            <a:lum bright="6000" contrast="30000"/>
          </a:blip>
          <a:srcRect/>
          <a:stretch>
            <a:fillRect/>
          </a:stretch>
        </p:blipFill>
        <p:spPr bwMode="auto">
          <a:xfrm>
            <a:off x="1219200" y="4953000"/>
            <a:ext cx="2819400" cy="1905000"/>
          </a:xfrm>
          <a:prstGeom prst="rect">
            <a:avLst/>
          </a:prstGeom>
          <a:noFill/>
          <a:ln w="9525">
            <a:noFill/>
            <a:miter lim="800000"/>
            <a:headEnd/>
            <a:tailEnd/>
          </a:ln>
        </p:spPr>
      </p:pic>
      <p:sp>
        <p:nvSpPr>
          <p:cNvPr id="2" name="Rectangle 1"/>
          <p:cNvSpPr/>
          <p:nvPr/>
        </p:nvSpPr>
        <p:spPr>
          <a:xfrm>
            <a:off x="1066800" y="1259413"/>
            <a:ext cx="6934200" cy="646331"/>
          </a:xfrm>
          <a:prstGeom prst="rect">
            <a:avLst/>
          </a:prstGeom>
        </p:spPr>
        <p:txBody>
          <a:bodyPr wrap="square">
            <a:spAutoFit/>
          </a:bodyPr>
          <a:lstStyle/>
          <a:p>
            <a:pPr algn="ctr" eaLnBrk="1" hangingPunct="1"/>
            <a:r>
              <a:rPr lang="en-US" altLang="en-US" sz="3600" b="1">
                <a:solidFill>
                  <a:srgbClr val="000066"/>
                </a:solidFill>
                <a:cs typeface="Times New Roman" pitchFamily="18" charset="0"/>
              </a:rPr>
              <a:t>Tự nhiên và xã hội</a:t>
            </a:r>
          </a:p>
        </p:txBody>
      </p:sp>
    </p:spTree>
  </p:cSld>
  <p:clrMapOvr>
    <a:masterClrMapping/>
  </p:clrMapOvr>
  <p:transition spd="slow">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8"/>
          <p:cNvSpPr txBox="1">
            <a:spLocks noChangeArrowheads="1"/>
          </p:cNvSpPr>
          <p:nvPr/>
        </p:nvSpPr>
        <p:spPr bwMode="auto">
          <a:xfrm>
            <a:off x="4953000" y="2895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16387" name="Group 9"/>
          <p:cNvGrpSpPr>
            <a:grpSpLocks/>
          </p:cNvGrpSpPr>
          <p:nvPr/>
        </p:nvGrpSpPr>
        <p:grpSpPr bwMode="auto">
          <a:xfrm>
            <a:off x="0" y="1828800"/>
            <a:ext cx="9144000" cy="4419600"/>
            <a:chOff x="0" y="0"/>
            <a:chExt cx="5760" cy="2976"/>
          </a:xfrm>
        </p:grpSpPr>
        <p:pic>
          <p:nvPicPr>
            <p:cNvPr id="1640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0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0"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6412"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6413"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16414"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16415"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16416"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16417"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16418"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16419"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16388" name="AutoShape 24">
            <a:hlinkClick r:id="rId9" action="ppaction://hlinksldjump"/>
          </p:cNvPr>
          <p:cNvSpPr>
            <a:spLocks noChangeArrowheads="1"/>
          </p:cNvSpPr>
          <p:nvPr/>
        </p:nvSpPr>
        <p:spPr bwMode="auto">
          <a:xfrm>
            <a:off x="838200" y="25146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89" name="AutoShape 25">
            <a:hlinkClick r:id="rId10" action="ppaction://hlinksldjump"/>
          </p:cNvPr>
          <p:cNvSpPr>
            <a:spLocks noChangeArrowheads="1"/>
          </p:cNvSpPr>
          <p:nvPr/>
        </p:nvSpPr>
        <p:spPr bwMode="auto">
          <a:xfrm>
            <a:off x="3657600" y="25908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0" name="AutoShape 26">
            <a:hlinkClick r:id="rId11" action="ppaction://hlinksldjump"/>
          </p:cNvPr>
          <p:cNvSpPr>
            <a:spLocks noChangeArrowheads="1"/>
          </p:cNvSpPr>
          <p:nvPr/>
        </p:nvSpPr>
        <p:spPr bwMode="auto">
          <a:xfrm>
            <a:off x="7086600" y="25908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1" name="AutoShape 27">
            <a:hlinkClick r:id="rId12" action="ppaction://hlinksldjump"/>
          </p:cNvPr>
          <p:cNvSpPr>
            <a:spLocks noChangeArrowheads="1"/>
          </p:cNvSpPr>
          <p:nvPr/>
        </p:nvSpPr>
        <p:spPr bwMode="auto">
          <a:xfrm>
            <a:off x="685800" y="48768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2" name="AutoShape 28">
            <a:hlinkClick r:id="rId13" action="ppaction://hlinksldjump"/>
          </p:cNvPr>
          <p:cNvSpPr>
            <a:spLocks noChangeArrowheads="1"/>
          </p:cNvSpPr>
          <p:nvPr/>
        </p:nvSpPr>
        <p:spPr bwMode="auto">
          <a:xfrm>
            <a:off x="2895600" y="48768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3" name="AutoShape 29">
            <a:hlinkClick r:id="rId12" action="ppaction://hlinksldjump"/>
          </p:cNvPr>
          <p:cNvSpPr>
            <a:spLocks noChangeArrowheads="1"/>
          </p:cNvSpPr>
          <p:nvPr/>
        </p:nvSpPr>
        <p:spPr bwMode="auto">
          <a:xfrm>
            <a:off x="5334000" y="48768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4" name="AutoShape 30">
            <a:hlinkClick r:id="rId14" action="ppaction://hlinksldjump"/>
          </p:cNvPr>
          <p:cNvSpPr>
            <a:spLocks noChangeArrowheads="1"/>
          </p:cNvSpPr>
          <p:nvPr/>
        </p:nvSpPr>
        <p:spPr bwMode="auto">
          <a:xfrm>
            <a:off x="7620000" y="48768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6395" name="Rectangle 2"/>
          <p:cNvSpPr>
            <a:spLocks noChangeArrowheads="1"/>
          </p:cNvSpPr>
          <p:nvPr/>
        </p:nvSpPr>
        <p:spPr bwMode="auto">
          <a:xfrm>
            <a:off x="0" y="381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a:solidFill>
                  <a:srgbClr val="0000CC"/>
                </a:solidFill>
                <a:latin typeface="Times New Roman" pitchFamily="18" charset="0"/>
                <a:cs typeface="Times New Roman" pitchFamily="18" charset="0"/>
              </a:rPr>
              <a:t>Hoạt</a:t>
            </a:r>
            <a:r>
              <a:rPr lang="en-US" sz="3400" b="1" dirty="0">
                <a:solidFill>
                  <a:srgbClr val="0000CC"/>
                </a:solidFill>
                <a:latin typeface="Times New Roman" pitchFamily="18" charset="0"/>
                <a:cs typeface="Times New Roman" pitchFamily="18" charset="0"/>
              </a:rPr>
              <a:t> </a:t>
            </a:r>
            <a:r>
              <a:rPr lang="en-US" sz="3400" b="1" err="1">
                <a:solidFill>
                  <a:srgbClr val="0000CC"/>
                </a:solidFill>
                <a:latin typeface="Times New Roman" pitchFamily="18" charset="0"/>
                <a:cs typeface="Times New Roman" pitchFamily="18" charset="0"/>
              </a:rPr>
              <a:t>động</a:t>
            </a:r>
            <a:r>
              <a:rPr lang="en-US" sz="3400" b="1">
                <a:solidFill>
                  <a:srgbClr val="0000CC"/>
                </a:solidFill>
                <a:latin typeface="Times New Roman" pitchFamily="18" charset="0"/>
                <a:cs typeface="Times New Roman" pitchFamily="18" charset="0"/>
              </a:rPr>
              <a:t> 1: </a:t>
            </a:r>
            <a:r>
              <a:rPr lang="en-US" sz="3400" b="1" dirty="0" err="1">
                <a:solidFill>
                  <a:srgbClr val="0000CC"/>
                </a:solidFill>
                <a:latin typeface="Times New Roman" pitchFamily="18" charset="0"/>
                <a:cs typeface="Times New Roman" pitchFamily="18" charset="0"/>
              </a:rPr>
              <a:t>Phân</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loại</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thân</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cây</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theo</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cách</a:t>
            </a:r>
            <a:r>
              <a:rPr lang="en-US" sz="3400" b="1" dirty="0">
                <a:solidFill>
                  <a:srgbClr val="0000CC"/>
                </a:solidFill>
                <a:latin typeface="Times New Roman" pitchFamily="18" charset="0"/>
                <a:cs typeface="Times New Roman" pitchFamily="18" charset="0"/>
              </a:rPr>
              <a:t> </a:t>
            </a:r>
            <a:r>
              <a:rPr lang="en-US" sz="3400" b="1" dirty="0" err="1">
                <a:solidFill>
                  <a:srgbClr val="0000CC"/>
                </a:solidFill>
                <a:latin typeface="Times New Roman" pitchFamily="18" charset="0"/>
                <a:cs typeface="Times New Roman" pitchFamily="18" charset="0"/>
              </a:rPr>
              <a:t>mọc</a:t>
            </a:r>
            <a:r>
              <a:rPr lang="en-US" sz="3400" b="1" dirty="0">
                <a:solidFill>
                  <a:srgbClr val="0000CC"/>
                </a:solidFill>
                <a:latin typeface="Times New Roman" pitchFamily="18" charset="0"/>
                <a:cs typeface="Times New Roman" pitchFamily="18" charset="0"/>
              </a:rPr>
              <a:t>:</a:t>
            </a:r>
            <a:endParaRPr lang="vi-VN" altLang="en-US" sz="3400" b="1" dirty="0">
              <a:solidFill>
                <a:srgbClr val="0000CC"/>
              </a:solidFill>
              <a:latin typeface="Times New Roman" pitchFamily="18" charset="0"/>
              <a:cs typeface="Times New Roman" pitchFamily="18" charset="0"/>
            </a:endParaRPr>
          </a:p>
        </p:txBody>
      </p:sp>
      <p:sp>
        <p:nvSpPr>
          <p:cNvPr id="30" name="Rectangle 29"/>
          <p:cNvSpPr/>
          <p:nvPr/>
        </p:nvSpPr>
        <p:spPr>
          <a:xfrm>
            <a:off x="6858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8674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581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9436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9436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26471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a:solidFill>
                  <a:srgbClr val="0000FF"/>
                </a:solidFill>
                <a:latin typeface="Times New Roman" panose="02020603050405020304" pitchFamily="18" charset="0"/>
                <a:cs typeface="Times New Roman" panose="02020603050405020304" pitchFamily="18" charset="0"/>
              </a:rPr>
              <a:t>Hoạt</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err="1">
                <a:solidFill>
                  <a:srgbClr val="0000FF"/>
                </a:solidFill>
                <a:latin typeface="Times New Roman" panose="02020603050405020304" pitchFamily="18" charset="0"/>
                <a:cs typeface="Times New Roman" panose="02020603050405020304" pitchFamily="18" charset="0"/>
              </a:rPr>
              <a:t>động</a:t>
            </a:r>
            <a:r>
              <a:rPr lang="en-US" sz="3400" b="1">
                <a:solidFill>
                  <a:srgbClr val="0000FF"/>
                </a:solidFill>
                <a:latin typeface="Times New Roman" panose="02020603050405020304" pitchFamily="18" charset="0"/>
                <a:cs typeface="Times New Roman" panose="02020603050405020304" pitchFamily="18" charset="0"/>
              </a:rPr>
              <a:t> 1: </a:t>
            </a:r>
            <a:r>
              <a:rPr lang="en-US" sz="3400" b="1" dirty="0" err="1">
                <a:solidFill>
                  <a:srgbClr val="0000FF"/>
                </a:solidFill>
                <a:latin typeface="Times New Roman" panose="02020603050405020304" pitchFamily="18" charset="0"/>
                <a:cs typeface="Times New Roman" panose="02020603050405020304" pitchFamily="18" charset="0"/>
              </a:rPr>
              <a:t>Phân</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loại</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thân</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cây</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theo</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cách</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mọc</a:t>
            </a:r>
            <a:r>
              <a:rPr lang="en-US" sz="3400" b="1" dirty="0">
                <a:solidFill>
                  <a:srgbClr val="0000FF"/>
                </a:solidFill>
                <a:latin typeface="Times New Roman" panose="02020603050405020304" pitchFamily="18" charset="0"/>
                <a:cs typeface="Times New Roman" panose="02020603050405020304" pitchFamily="18" charset="0"/>
              </a:rPr>
              <a:t>:</a:t>
            </a:r>
            <a:endParaRPr lang="vi-VN" altLang="en-US" sz="3400" b="1" dirty="0">
              <a:solidFill>
                <a:srgbClr val="0000FF"/>
              </a:solidFill>
              <a:latin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990600" y="8382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đứng?</a:t>
            </a:r>
          </a:p>
        </p:txBody>
      </p:sp>
      <p:sp>
        <p:nvSpPr>
          <p:cNvPr id="8" name="Text Box 7"/>
          <p:cNvSpPr txBox="1">
            <a:spLocks noChangeArrowheads="1"/>
          </p:cNvSpPr>
          <p:nvPr/>
        </p:nvSpPr>
        <p:spPr bwMode="auto">
          <a:xfrm>
            <a:off x="0" y="137160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 Những cây có thân mọc đứng là những cây trong quá trình phát triển tự nhiên thân cây vươn thẳng lên, không dựa vào bất kì cây hay vật nào khác.</a:t>
            </a:r>
          </a:p>
        </p:txBody>
      </p:sp>
      <p:sp>
        <p:nvSpPr>
          <p:cNvPr id="9" name="Text Box 7"/>
          <p:cNvSpPr txBox="1">
            <a:spLocks noChangeArrowheads="1"/>
          </p:cNvSpPr>
          <p:nvPr/>
        </p:nvSpPr>
        <p:spPr bwMode="auto">
          <a:xfrm>
            <a:off x="-1219200" y="28956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bò?</a:t>
            </a:r>
          </a:p>
        </p:txBody>
      </p:sp>
      <p:sp>
        <p:nvSpPr>
          <p:cNvPr id="10" name="Text Box 7"/>
          <p:cNvSpPr txBox="1">
            <a:spLocks noChangeArrowheads="1"/>
          </p:cNvSpPr>
          <p:nvPr/>
        </p:nvSpPr>
        <p:spPr bwMode="auto">
          <a:xfrm>
            <a:off x="0" y="335280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 Những cây có thân mọc bò là những cây trong quá trình phát triển tự nhiên thân cây bò lan trên mặt đất.</a:t>
            </a:r>
          </a:p>
        </p:txBody>
      </p:sp>
      <p:sp>
        <p:nvSpPr>
          <p:cNvPr id="11" name="Text Box 7"/>
          <p:cNvSpPr txBox="1">
            <a:spLocks noChangeArrowheads="1"/>
          </p:cNvSpPr>
          <p:nvPr/>
        </p:nvSpPr>
        <p:spPr bwMode="auto">
          <a:xfrm>
            <a:off x="-1143000" y="48006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 Thế nào là thân mọc leo?</a:t>
            </a:r>
          </a:p>
        </p:txBody>
      </p:sp>
      <p:sp>
        <p:nvSpPr>
          <p:cNvPr id="12" name="Text Box 7"/>
          <p:cNvSpPr txBox="1">
            <a:spLocks noChangeArrowheads="1"/>
          </p:cNvSpPr>
          <p:nvPr/>
        </p:nvSpPr>
        <p:spPr bwMode="auto">
          <a:xfrm>
            <a:off x="0" y="5288340"/>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dirty="0">
                <a:latin typeface="Times New Roman" panose="02020603050405020304" pitchFamily="18" charset="0"/>
                <a:cs typeface="Times New Roman" panose="02020603050405020304" pitchFamily="18" charset="0"/>
              </a:rPr>
              <a:t> Những cây có thân mọc leo thường yếu ớt nên tự thân chúng không mọc thẳng được mà phải dựa vào cây khác hay một vật nào đó để cây phát triển.</a:t>
            </a:r>
          </a:p>
        </p:txBody>
      </p:sp>
    </p:spTree>
    <p:extLst>
      <p:ext uri="{BB962C8B-B14F-4D97-AF65-F5344CB8AC3E}">
        <p14:creationId xmlns:p14="http://schemas.microsoft.com/office/powerpoint/2010/main" val="418339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8"/>
          <p:cNvSpPr txBox="1">
            <a:spLocks noChangeArrowheads="1"/>
          </p:cNvSpPr>
          <p:nvPr/>
        </p:nvSpPr>
        <p:spPr bwMode="auto">
          <a:xfrm>
            <a:off x="4953000" y="2438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19459" name="Group 9"/>
          <p:cNvGrpSpPr>
            <a:grpSpLocks/>
          </p:cNvGrpSpPr>
          <p:nvPr/>
        </p:nvGrpSpPr>
        <p:grpSpPr bwMode="auto">
          <a:xfrm>
            <a:off x="0" y="1371600"/>
            <a:ext cx="9144000" cy="4419600"/>
            <a:chOff x="0" y="0"/>
            <a:chExt cx="5760" cy="2976"/>
          </a:xfrm>
        </p:grpSpPr>
        <p:pic>
          <p:nvPicPr>
            <p:cNvPr id="19478"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7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3"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9484"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9485"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19486"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19487"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19488"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19489"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19490"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19491"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19460" name="AutoShape 24">
            <a:hlinkClick r:id="rId9" action="ppaction://hlinksldjump"/>
          </p:cNvPr>
          <p:cNvSpPr>
            <a:spLocks noChangeArrowheads="1"/>
          </p:cNvSpPr>
          <p:nvPr/>
        </p:nvSpPr>
        <p:spPr bwMode="auto">
          <a:xfrm>
            <a:off x="838200" y="20574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1" name="AutoShape 25">
            <a:hlinkClick r:id="rId10" action="ppaction://hlinksldjump"/>
          </p:cNvPr>
          <p:cNvSpPr>
            <a:spLocks noChangeArrowheads="1"/>
          </p:cNvSpPr>
          <p:nvPr/>
        </p:nvSpPr>
        <p:spPr bwMode="auto">
          <a:xfrm>
            <a:off x="3657600" y="21336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2" name="AutoShape 26">
            <a:hlinkClick r:id="rId11" action="ppaction://hlinksldjump"/>
          </p:cNvPr>
          <p:cNvSpPr>
            <a:spLocks noChangeArrowheads="1"/>
          </p:cNvSpPr>
          <p:nvPr/>
        </p:nvSpPr>
        <p:spPr bwMode="auto">
          <a:xfrm>
            <a:off x="7086600" y="21336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3" name="AutoShape 27">
            <a:hlinkClick r:id="rId12" action="ppaction://hlinksldjump"/>
          </p:cNvPr>
          <p:cNvSpPr>
            <a:spLocks noChangeArrowheads="1"/>
          </p:cNvSpPr>
          <p:nvPr/>
        </p:nvSpPr>
        <p:spPr bwMode="auto">
          <a:xfrm>
            <a:off x="685800" y="44196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4" name="AutoShape 28">
            <a:hlinkClick r:id="rId13" action="ppaction://hlinksldjump"/>
          </p:cNvPr>
          <p:cNvSpPr>
            <a:spLocks noChangeArrowheads="1"/>
          </p:cNvSpPr>
          <p:nvPr/>
        </p:nvSpPr>
        <p:spPr bwMode="auto">
          <a:xfrm>
            <a:off x="2895600" y="44196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5" name="AutoShape 29">
            <a:hlinkClick r:id="rId12" action="ppaction://hlinksldjump"/>
          </p:cNvPr>
          <p:cNvSpPr>
            <a:spLocks noChangeArrowheads="1"/>
          </p:cNvSpPr>
          <p:nvPr/>
        </p:nvSpPr>
        <p:spPr bwMode="auto">
          <a:xfrm>
            <a:off x="5334000" y="44196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6" name="AutoShape 30">
            <a:hlinkClick r:id="rId14" action="ppaction://hlinksldjump"/>
          </p:cNvPr>
          <p:cNvSpPr>
            <a:spLocks noChangeArrowheads="1"/>
          </p:cNvSpPr>
          <p:nvPr/>
        </p:nvSpPr>
        <p:spPr bwMode="auto">
          <a:xfrm>
            <a:off x="7620000" y="44196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19467"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a:solidFill>
                  <a:srgbClr val="0000FF"/>
                </a:solidFill>
                <a:latin typeface="Times New Roman" pitchFamily="18" charset="0"/>
                <a:cs typeface="Times New Roman" pitchFamily="18" charset="0"/>
              </a:rPr>
              <a:t>Hoạt</a:t>
            </a:r>
            <a:r>
              <a:rPr lang="en-US" sz="3400" b="1" dirty="0">
                <a:solidFill>
                  <a:srgbClr val="0000FF"/>
                </a:solidFill>
                <a:latin typeface="Times New Roman" pitchFamily="18" charset="0"/>
                <a:cs typeface="Times New Roman" pitchFamily="18" charset="0"/>
              </a:rPr>
              <a:t> </a:t>
            </a:r>
            <a:r>
              <a:rPr lang="en-US" sz="3400" b="1" err="1">
                <a:solidFill>
                  <a:srgbClr val="0000FF"/>
                </a:solidFill>
                <a:latin typeface="Times New Roman" pitchFamily="18" charset="0"/>
                <a:cs typeface="Times New Roman" pitchFamily="18" charset="0"/>
              </a:rPr>
              <a:t>động</a:t>
            </a:r>
            <a:r>
              <a:rPr lang="en-US" sz="3400" b="1">
                <a:solidFill>
                  <a:srgbClr val="0000FF"/>
                </a:solidFill>
                <a:latin typeface="Times New Roman" pitchFamily="18" charset="0"/>
                <a:cs typeface="Times New Roman" pitchFamily="18" charset="0"/>
              </a:rPr>
              <a:t> 1: </a:t>
            </a:r>
            <a:r>
              <a:rPr lang="en-US" sz="3400" b="1" dirty="0" err="1">
                <a:solidFill>
                  <a:srgbClr val="0000FF"/>
                </a:solidFill>
                <a:latin typeface="Times New Roman" pitchFamily="18" charset="0"/>
                <a:cs typeface="Times New Roman" pitchFamily="18" charset="0"/>
              </a:rPr>
              <a:t>Phân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mọc</a:t>
            </a:r>
            <a:r>
              <a:rPr lang="en-US" sz="3400" b="1" dirty="0">
                <a:solidFill>
                  <a:srgbClr val="0000FF"/>
                </a:solidFill>
                <a:latin typeface="Times New Roman" pitchFamily="18" charset="0"/>
                <a:cs typeface="Times New Roman" pitchFamily="18" charset="0"/>
              </a:rPr>
              <a:t> </a:t>
            </a:r>
            <a:endParaRPr lang="vi-VN" altLang="en-US" sz="3400" b="1" dirty="0">
              <a:solidFill>
                <a:srgbClr val="0000FF"/>
              </a:solidFill>
              <a:latin typeface="Times New Roman" pitchFamily="18" charset="0"/>
              <a:cs typeface="Times New Roman" pitchFamily="18" charset="0"/>
            </a:endParaRPr>
          </a:p>
        </p:txBody>
      </p:sp>
      <p:sp>
        <p:nvSpPr>
          <p:cNvPr id="30" name="Rectangle 29"/>
          <p:cNvSpPr/>
          <p:nvPr/>
        </p:nvSpPr>
        <p:spPr>
          <a:xfrm>
            <a:off x="6858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4864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4102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31242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4864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4864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8444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7"/>
          <p:cNvSpPr txBox="1">
            <a:spLocks noChangeArrowheads="1"/>
          </p:cNvSpPr>
          <p:nvPr/>
        </p:nvSpPr>
        <p:spPr bwMode="auto">
          <a:xfrm>
            <a:off x="4572000" y="2438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aphicFrame>
        <p:nvGraphicFramePr>
          <p:cNvPr id="14" name="Group 2"/>
          <p:cNvGraphicFramePr>
            <a:graphicFrameLocks/>
          </p:cNvGraphicFramePr>
          <p:nvPr/>
        </p:nvGraphicFramePr>
        <p:xfrm>
          <a:off x="369888" y="1752600"/>
          <a:ext cx="7935912" cy="4229185"/>
        </p:xfrm>
        <a:graphic>
          <a:graphicData uri="http://schemas.openxmlformats.org/drawingml/2006/table">
            <a:tbl>
              <a:tblPr/>
              <a:tblGrid>
                <a:gridCol w="919554">
                  <a:extLst>
                    <a:ext uri="{9D8B030D-6E8A-4147-A177-3AD203B41FA5}">
                      <a16:colId xmlns:a16="http://schemas.microsoft.com/office/drawing/2014/main" val="20000"/>
                    </a:ext>
                  </a:extLst>
                </a:gridCol>
                <a:gridCol w="2890751">
                  <a:extLst>
                    <a:ext uri="{9D8B030D-6E8A-4147-A177-3AD203B41FA5}">
                      <a16:colId xmlns:a16="http://schemas.microsoft.com/office/drawing/2014/main" val="20001"/>
                    </a:ext>
                  </a:extLst>
                </a:gridCol>
                <a:gridCol w="1371710">
                  <a:extLst>
                    <a:ext uri="{9D8B030D-6E8A-4147-A177-3AD203B41FA5}">
                      <a16:colId xmlns:a16="http://schemas.microsoft.com/office/drawing/2014/main" val="20002"/>
                    </a:ext>
                  </a:extLst>
                </a:gridCol>
                <a:gridCol w="1440929">
                  <a:extLst>
                    <a:ext uri="{9D8B030D-6E8A-4147-A177-3AD203B41FA5}">
                      <a16:colId xmlns:a16="http://schemas.microsoft.com/office/drawing/2014/main" val="20003"/>
                    </a:ext>
                  </a:extLst>
                </a:gridCol>
                <a:gridCol w="1312968">
                  <a:extLst>
                    <a:ext uri="{9D8B030D-6E8A-4147-A177-3AD203B41FA5}">
                      <a16:colId xmlns:a16="http://schemas.microsoft.com/office/drawing/2014/main" val="20004"/>
                    </a:ext>
                  </a:extLst>
                </a:gridCol>
              </a:tblGrid>
              <a:tr h="541275">
                <a:tc rowSpan="2">
                  <a:txBody>
                    <a:bodyPr/>
                    <a:lstStyle/>
                    <a:p>
                      <a:pPr algn="ctr"/>
                      <a:r>
                        <a:rPr lang="en-US" sz="2400" b="1" dirty="0" err="1">
                          <a:solidFill>
                            <a:srgbClr val="FF0000"/>
                          </a:solidFill>
                          <a:latin typeface="Times New Roman" pitchFamily="18" charset="0"/>
                          <a:cs typeface="Times New Roman" pitchFamily="18" charset="0"/>
                        </a:rPr>
                        <a:t>Hình</a:t>
                      </a:r>
                      <a:endParaRPr lang="vi-VN" sz="2400" b="1" dirty="0">
                        <a:solidFill>
                          <a:srgbClr val="FF0000"/>
                        </a:solidFill>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Tên</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cây</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Cách</a:t>
                      </a: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cs typeface="Times New Roman" pitchFamily="18" charset="0"/>
                        </a:rPr>
                        <a:t>mọc</a:t>
                      </a:r>
                      <a:endParaRPr kumimoji="0" lang="vi-VN" sz="2400" b="1" i="0" u="none" strike="noStrike" cap="none" normalizeH="0" baseline="0" dirty="0">
                        <a:ln>
                          <a:noFill/>
                        </a:ln>
                        <a:solidFill>
                          <a:srgbClr val="FF0000"/>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000"/>
                  </a:ext>
                </a:extLst>
              </a:tr>
              <a:tr h="457176">
                <a:tc vMerge="1">
                  <a:txBody>
                    <a:bodyPr/>
                    <a:lstStyle/>
                    <a:p>
                      <a:endParaRPr lang="vi-VN"/>
                    </a:p>
                  </a:txBody>
                  <a:tcPr/>
                </a:tc>
                <a:tc vMerge="1">
                  <a:txBody>
                    <a:bodyPr/>
                    <a:lstStyle/>
                    <a:p>
                      <a:endParaRPr lang="vi-V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Đứng</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FF"/>
                          </a:solidFill>
                          <a:effectLst/>
                          <a:latin typeface="Times New Roman" pitchFamily="18" charset="0"/>
                          <a:cs typeface="Times New Roman" pitchFamily="18" charset="0"/>
                        </a:rPr>
                        <a:t>Leo</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00FF"/>
                          </a:solidFill>
                          <a:effectLst/>
                          <a:latin typeface="Times New Roman" pitchFamily="18" charset="0"/>
                          <a:cs typeface="Times New Roman" pitchFamily="18" charset="0"/>
                        </a:rPr>
                        <a:t>Bò</a:t>
                      </a:r>
                      <a:endParaRPr kumimoji="0" lang="vi-VN" sz="2400" b="1" i="0" u="none" strike="noStrike" cap="none" normalizeH="0" baseline="0" dirty="0">
                        <a:ln>
                          <a:noFill/>
                        </a:ln>
                        <a:solidFill>
                          <a:srgbClr val="0000FF"/>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1</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nhãn</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3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2</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bí</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đỏ</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3</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dưa</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leo</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4</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rau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muống</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5</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lúa</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6</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su</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hào</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7</a:t>
                      </a:r>
                      <a:endParaRPr kumimoji="0" lang="vi-VN" sz="2400" b="0"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gỗ</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rừng</a:t>
                      </a: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1" i="0" u="none" strike="noStrike" cap="none" normalizeH="0" baseline="0" dirty="0">
                        <a:ln>
                          <a:noFill/>
                        </a:ln>
                        <a:solidFill>
                          <a:schemeClr val="tx1"/>
                        </a:solidFill>
                        <a:effectLst/>
                        <a:latin typeface="Times New Roman" pitchFamily="18" charset="0"/>
                        <a:cs typeface="Times New Roman" pitchFamily="18" charset="0"/>
                      </a:endParaRPr>
                    </a:p>
                  </a:txBody>
                  <a:tcPr marL="91447" marR="91447"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8733" name="Text Box 6"/>
          <p:cNvSpPr txBox="1">
            <a:spLocks noChangeArrowheads="1"/>
          </p:cNvSpPr>
          <p:nvPr/>
        </p:nvSpPr>
        <p:spPr bwMode="auto">
          <a:xfrm>
            <a:off x="2438400" y="990600"/>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itchFamily="18" charset="0"/>
                <a:cs typeface="Times New Roman" pitchFamily="18" charset="0"/>
              </a:rPr>
              <a:t>PHIẾU BÀI TẬP: </a:t>
            </a:r>
          </a:p>
        </p:txBody>
      </p:sp>
      <p:sp>
        <p:nvSpPr>
          <p:cNvPr id="28734"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a:solidFill>
                  <a:srgbClr val="0000FF"/>
                </a:solidFill>
                <a:latin typeface="Times New Roman" pitchFamily="18" charset="0"/>
                <a:cs typeface="Times New Roman" pitchFamily="18" charset="0"/>
              </a:rPr>
              <a:t>Hoạt</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động</a:t>
            </a:r>
            <a:r>
              <a:rPr lang="en-US" sz="3400" b="1" dirty="0">
                <a:solidFill>
                  <a:srgbClr val="0000FF"/>
                </a:solidFill>
                <a:latin typeface="Times New Roman" pitchFamily="18" charset="0"/>
                <a:cs typeface="Times New Roman" pitchFamily="18" charset="0"/>
              </a:rPr>
              <a:t> 2: </a:t>
            </a:r>
            <a:r>
              <a:rPr lang="en-US" sz="3400" b="1" dirty="0" err="1">
                <a:solidFill>
                  <a:srgbClr val="0000FF"/>
                </a:solidFill>
                <a:latin typeface="Times New Roman" pitchFamily="18" charset="0"/>
                <a:cs typeface="Times New Roman" pitchFamily="18" charset="0"/>
              </a:rPr>
              <a:t>Phân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loại</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thân</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cây</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theo</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cách</a:t>
            </a:r>
            <a:r>
              <a:rPr lang="en-US" sz="3400" b="1" dirty="0">
                <a:solidFill>
                  <a:srgbClr val="0000FF"/>
                </a:solidFill>
                <a:latin typeface="Times New Roman" pitchFamily="18" charset="0"/>
                <a:cs typeface="Times New Roman" pitchFamily="18" charset="0"/>
              </a:rPr>
              <a:t> </a:t>
            </a:r>
            <a:r>
              <a:rPr lang="en-US" sz="3400" b="1" dirty="0" err="1">
                <a:solidFill>
                  <a:srgbClr val="0000FF"/>
                </a:solidFill>
                <a:latin typeface="Times New Roman" pitchFamily="18" charset="0"/>
                <a:cs typeface="Times New Roman" pitchFamily="18" charset="0"/>
              </a:rPr>
              <a:t>mọc</a:t>
            </a:r>
            <a:r>
              <a:rPr lang="en-US" sz="3400" b="1" dirty="0">
                <a:solidFill>
                  <a:srgbClr val="0000FF"/>
                </a:solidFill>
                <a:latin typeface="Times New Roman" pitchFamily="18" charset="0"/>
                <a:cs typeface="Times New Roman" pitchFamily="18" charset="0"/>
              </a:rPr>
              <a:t> </a:t>
            </a:r>
            <a:endParaRPr lang="vi-VN" altLang="en-US" sz="3400" b="1" dirty="0">
              <a:solidFill>
                <a:srgbClr val="0000FF"/>
              </a:solidFill>
              <a:latin typeface="Times New Roman" pitchFamily="18" charset="0"/>
              <a:cs typeface="Times New Roman" pitchFamily="18" charset="0"/>
            </a:endParaRPr>
          </a:p>
        </p:txBody>
      </p:sp>
      <p:sp>
        <p:nvSpPr>
          <p:cNvPr id="19" name="Rectangle 18"/>
          <p:cNvSpPr/>
          <p:nvPr/>
        </p:nvSpPr>
        <p:spPr>
          <a:xfrm>
            <a:off x="4495800" y="2819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0" name="Rectangle 19"/>
          <p:cNvSpPr/>
          <p:nvPr/>
        </p:nvSpPr>
        <p:spPr>
          <a:xfrm>
            <a:off x="4495800" y="5562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1" name="Rectangle 20"/>
          <p:cNvSpPr/>
          <p:nvPr/>
        </p:nvSpPr>
        <p:spPr>
          <a:xfrm>
            <a:off x="4495800" y="51054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3" name="Rectangle 22"/>
          <p:cNvSpPr/>
          <p:nvPr/>
        </p:nvSpPr>
        <p:spPr>
          <a:xfrm>
            <a:off x="5943600" y="37338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24" name="Rectangle 23"/>
          <p:cNvSpPr/>
          <p:nvPr/>
        </p:nvSpPr>
        <p:spPr>
          <a:xfrm>
            <a:off x="4495800" y="46482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6" name="Rectangle 15"/>
          <p:cNvSpPr/>
          <p:nvPr/>
        </p:nvSpPr>
        <p:spPr>
          <a:xfrm>
            <a:off x="7239000" y="32766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
        <p:nvSpPr>
          <p:cNvPr id="17" name="Rectangle 16"/>
          <p:cNvSpPr/>
          <p:nvPr/>
        </p:nvSpPr>
        <p:spPr>
          <a:xfrm>
            <a:off x="7239000" y="4191000"/>
            <a:ext cx="762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latin typeface="Times New Roman" pitchFamily="18" charset="0"/>
                <a:cs typeface="Times New Roman" pitchFamily="18" charset="0"/>
              </a:rPr>
              <a:t>X</a:t>
            </a:r>
            <a:endParaRPr lang="vi-VN"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87962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amond(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7"/>
          <p:cNvGrpSpPr>
            <a:grpSpLocks/>
          </p:cNvGrpSpPr>
          <p:nvPr/>
        </p:nvGrpSpPr>
        <p:grpSpPr bwMode="auto">
          <a:xfrm>
            <a:off x="190499" y="575572"/>
            <a:ext cx="4343400" cy="3090928"/>
            <a:chOff x="662819" y="2057400"/>
            <a:chExt cx="8023981" cy="4724400"/>
          </a:xfrm>
        </p:grpSpPr>
        <p:pic>
          <p:nvPicPr>
            <p:cNvPr id="26636" name="Picture 4" descr="http://cphaco.vn/wp-content/uploads/2015/08/ba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819" y="2057400"/>
              <a:ext cx="8023981" cy="4724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7" name="Rectangle 2"/>
            <p:cNvSpPr>
              <a:spLocks noChangeArrowheads="1"/>
            </p:cNvSpPr>
            <p:nvPr/>
          </p:nvSpPr>
          <p:spPr bwMode="auto">
            <a:xfrm>
              <a:off x="4345958" y="6248400"/>
              <a:ext cx="4340842"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BÍ ĐAO</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7" name="Group 14"/>
          <p:cNvGrpSpPr>
            <a:grpSpLocks/>
          </p:cNvGrpSpPr>
          <p:nvPr/>
        </p:nvGrpSpPr>
        <p:grpSpPr bwMode="auto">
          <a:xfrm>
            <a:off x="4876800" y="575572"/>
            <a:ext cx="4114800" cy="3090928"/>
            <a:chOff x="762000" y="2057400"/>
            <a:chExt cx="7696202" cy="4655949"/>
          </a:xfrm>
        </p:grpSpPr>
        <p:pic>
          <p:nvPicPr>
            <p:cNvPr id="26634" name="Picture 2" descr="http://cayhoacanh.com/wp-content/uploads/2014/04/cay-kho-qu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057400"/>
              <a:ext cx="7696200" cy="465594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5" name="Rectangle 2"/>
            <p:cNvSpPr>
              <a:spLocks noChangeArrowheads="1"/>
            </p:cNvSpPr>
            <p:nvPr/>
          </p:nvSpPr>
          <p:spPr bwMode="auto">
            <a:xfrm>
              <a:off x="4414434" y="6172201"/>
              <a:ext cx="404376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KHỔ QUA</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8" name="Group 11"/>
          <p:cNvGrpSpPr>
            <a:grpSpLocks/>
          </p:cNvGrpSpPr>
          <p:nvPr/>
        </p:nvGrpSpPr>
        <p:grpSpPr bwMode="auto">
          <a:xfrm>
            <a:off x="349826" y="3845708"/>
            <a:ext cx="4191000" cy="2954690"/>
            <a:chOff x="685800" y="2057400"/>
            <a:chExt cx="8001002" cy="4669221"/>
          </a:xfrm>
        </p:grpSpPr>
        <p:pic>
          <p:nvPicPr>
            <p:cNvPr id="26632" name="Picture 4" descr="http://ahtc.com.vn/wp-content/uploads/2015/10/chanh-day-da-l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057400"/>
              <a:ext cx="8001000" cy="466922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3" name="Rectangle 2"/>
            <p:cNvSpPr>
              <a:spLocks noChangeArrowheads="1"/>
            </p:cNvSpPr>
            <p:nvPr/>
          </p:nvSpPr>
          <p:spPr bwMode="auto">
            <a:xfrm>
              <a:off x="3702571" y="6172200"/>
              <a:ext cx="4984231" cy="533399"/>
            </a:xfrm>
            <a:prstGeom prst="rect">
              <a:avLst/>
            </a:prstGeom>
            <a:solidFill>
              <a:srgbClr val="FFFF00"/>
            </a:solidFill>
            <a:ln w="5715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CHANH DÂY</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26629" name="Group 8"/>
          <p:cNvGrpSpPr>
            <a:grpSpLocks/>
          </p:cNvGrpSpPr>
          <p:nvPr/>
        </p:nvGrpSpPr>
        <p:grpSpPr bwMode="auto">
          <a:xfrm>
            <a:off x="4876800" y="3845708"/>
            <a:ext cx="4267200" cy="3012292"/>
            <a:chOff x="533400" y="2133600"/>
            <a:chExt cx="8229600" cy="4684986"/>
          </a:xfrm>
        </p:grpSpPr>
        <p:pic>
          <p:nvPicPr>
            <p:cNvPr id="26630" name="Picture 2" descr="http://kcmdanang.org.vn/images/sanpham/763804_31125_cay-ga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133600"/>
              <a:ext cx="8229600" cy="46849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2"/>
            <p:cNvSpPr>
              <a:spLocks noChangeArrowheads="1"/>
            </p:cNvSpPr>
            <p:nvPr/>
          </p:nvSpPr>
          <p:spPr bwMode="auto">
            <a:xfrm>
              <a:off x="6019800" y="6248400"/>
              <a:ext cx="27432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GẤC</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
        <p:nvSpPr>
          <p:cNvPr id="14" name="Text Box 3"/>
          <p:cNvSpPr txBox="1">
            <a:spLocks noChangeArrowheads="1"/>
          </p:cNvSpPr>
          <p:nvPr/>
        </p:nvSpPr>
        <p:spPr bwMode="auto">
          <a:xfrm>
            <a:off x="2470065" y="51697"/>
            <a:ext cx="35814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THÂN LEO</a:t>
            </a:r>
          </a:p>
        </p:txBody>
      </p:sp>
    </p:spTree>
    <p:extLst>
      <p:ext uri="{BB962C8B-B14F-4D97-AF65-F5344CB8AC3E}">
        <p14:creationId xmlns:p14="http://schemas.microsoft.com/office/powerpoint/2010/main" val="323377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2"/>
          <p:cNvGrpSpPr>
            <a:grpSpLocks/>
          </p:cNvGrpSpPr>
          <p:nvPr/>
        </p:nvGrpSpPr>
        <p:grpSpPr bwMode="auto">
          <a:xfrm>
            <a:off x="381000" y="759025"/>
            <a:ext cx="4114800" cy="2819400"/>
            <a:chOff x="990600" y="2057400"/>
            <a:chExt cx="7391400" cy="4800600"/>
          </a:xfrm>
        </p:grpSpPr>
        <p:pic>
          <p:nvPicPr>
            <p:cNvPr id="30731" name="Picture 4" descr="Dua ha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2057400"/>
              <a:ext cx="73914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2" name="Rectangle 2"/>
            <p:cNvSpPr>
              <a:spLocks noChangeArrowheads="1"/>
            </p:cNvSpPr>
            <p:nvPr/>
          </p:nvSpPr>
          <p:spPr bwMode="auto">
            <a:xfrm>
              <a:off x="4623661" y="6248401"/>
              <a:ext cx="3758339"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DƯA HẤU</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3" name="Group 14"/>
          <p:cNvGrpSpPr>
            <a:grpSpLocks/>
          </p:cNvGrpSpPr>
          <p:nvPr/>
        </p:nvGrpSpPr>
        <p:grpSpPr bwMode="auto">
          <a:xfrm>
            <a:off x="304800" y="3733800"/>
            <a:ext cx="4267200" cy="3124200"/>
            <a:chOff x="838200" y="2057400"/>
            <a:chExt cx="7467601" cy="4800600"/>
          </a:xfrm>
        </p:grpSpPr>
        <p:pic>
          <p:nvPicPr>
            <p:cNvPr id="30729" name="Picture 19" descr="http://duoclieu.hup.edu.vn/wp-content/uploads/2013/08/Centella-asiatica-Rau-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057400"/>
              <a:ext cx="7467600" cy="480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30" name="Rectangle 2"/>
            <p:cNvSpPr>
              <a:spLocks noChangeArrowheads="1"/>
            </p:cNvSpPr>
            <p:nvPr/>
          </p:nvSpPr>
          <p:spPr bwMode="auto">
            <a:xfrm>
              <a:off x="6154120" y="6248399"/>
              <a:ext cx="2151681" cy="533359"/>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RAU MÁ</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0724" name="Group 16"/>
          <p:cNvGrpSpPr>
            <a:grpSpLocks/>
          </p:cNvGrpSpPr>
          <p:nvPr/>
        </p:nvGrpSpPr>
        <p:grpSpPr bwMode="auto">
          <a:xfrm>
            <a:off x="5029200" y="3733800"/>
            <a:ext cx="4068763" cy="3124200"/>
            <a:chOff x="2209800" y="765077"/>
            <a:chExt cx="7467600" cy="4724761"/>
          </a:xfrm>
        </p:grpSpPr>
        <p:pic>
          <p:nvPicPr>
            <p:cNvPr id="30727" name="Picture 16" descr="http://media.doisongphapluat.com/326/2014/2/28/Khoai%20la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765077"/>
              <a:ext cx="7418070" cy="472476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8" name="Rectangle 2"/>
            <p:cNvSpPr>
              <a:spLocks noChangeArrowheads="1"/>
            </p:cNvSpPr>
            <p:nvPr/>
          </p:nvSpPr>
          <p:spPr bwMode="auto">
            <a:xfrm>
              <a:off x="6233160" y="4804027"/>
              <a:ext cx="344424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KHOAI LANG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pic>
        <p:nvPicPr>
          <p:cNvPr id="30725" name="Picture 2" descr="http://www.caygiong.org/upload/hieunm/image/Dua-le/Dua-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122" y="712939"/>
            <a:ext cx="3886200" cy="278511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2"/>
          <p:cNvSpPr>
            <a:spLocks noChangeArrowheads="1"/>
          </p:cNvSpPr>
          <p:nvPr/>
        </p:nvSpPr>
        <p:spPr bwMode="auto">
          <a:xfrm>
            <a:off x="7091550" y="3128150"/>
            <a:ext cx="1935163" cy="395288"/>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DƯA GANG</a:t>
            </a:r>
            <a:endParaRPr lang="vi-VN" altLang="en-US" sz="2400" b="1">
              <a:solidFill>
                <a:srgbClr val="000099"/>
              </a:solidFill>
              <a:latin typeface="Times New Roman" panose="02020603050405020304" pitchFamily="18" charset="0"/>
              <a:cs typeface="Times New Roman" panose="02020603050405020304" pitchFamily="18" charset="0"/>
            </a:endParaRPr>
          </a:p>
        </p:txBody>
      </p:sp>
      <p:sp>
        <p:nvSpPr>
          <p:cNvPr id="13" name="Text Box 3"/>
          <p:cNvSpPr txBox="1">
            <a:spLocks noChangeArrowheads="1"/>
          </p:cNvSpPr>
          <p:nvPr/>
        </p:nvSpPr>
        <p:spPr bwMode="auto">
          <a:xfrm>
            <a:off x="2470065" y="51697"/>
            <a:ext cx="3581400" cy="523875"/>
          </a:xfrm>
          <a:prstGeom prst="rect">
            <a:avLst/>
          </a:prstGeom>
          <a:solidFill>
            <a:srgbClr val="FFFF00"/>
          </a:solidFill>
          <a:ln w="57150">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CÂY THÂN BÒ</a:t>
            </a:r>
          </a:p>
        </p:txBody>
      </p:sp>
    </p:spTree>
    <p:extLst>
      <p:ext uri="{BB962C8B-B14F-4D97-AF65-F5344CB8AC3E}">
        <p14:creationId xmlns:p14="http://schemas.microsoft.com/office/powerpoint/2010/main" val="1095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533400" y="3733800"/>
          <a:ext cx="8001000" cy="2544763"/>
        </p:xfrm>
        <a:graphic>
          <a:graphicData uri="http://schemas.openxmlformats.org/drawingml/2006/table">
            <a:tbl>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35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3805" name="Rectangle 2"/>
          <p:cNvSpPr>
            <a:spLocks noChangeArrowheads="1"/>
          </p:cNvSpPr>
          <p:nvPr/>
        </p:nvSpPr>
        <p:spPr bwMode="auto">
          <a:xfrm>
            <a:off x="152400" y="213360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Xếp các loại cây sau vào 2 cột thích hợp trong bảng dưới </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đây: Cây nhãn, cây bí đỏ, cây dưa chuột, cây lúa, cây rau</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 muống, c</a:t>
            </a:r>
            <a:r>
              <a:rPr lang="en-US" altLang="en-US" sz="2800" b="1" dirty="0">
                <a:latin typeface="Times New Roman" panose="02020603050405020304" pitchFamily="18" charset="0"/>
                <a:cs typeface="Times New Roman" panose="02020603050405020304" pitchFamily="18" charset="0"/>
              </a:rPr>
              <a:t>ây su hào, cây gỗ trong rừng.</a:t>
            </a:r>
            <a:endParaRPr lang="vi-VN" altLang="en-US" sz="2800" b="1" dirty="0">
              <a:latin typeface="Times New Roman" panose="02020603050405020304" pitchFamily="18" charset="0"/>
              <a:cs typeface="Times New Roman" panose="02020603050405020304" pitchFamily="18" charset="0"/>
            </a:endParaRPr>
          </a:p>
        </p:txBody>
      </p:sp>
      <p:sp>
        <p:nvSpPr>
          <p:cNvPr id="33806"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2: </a:t>
            </a:r>
            <a:r>
              <a:rPr lang="en-US" sz="3600" b="1" dirty="0" err="1">
                <a:solidFill>
                  <a:srgbClr val="0000FF"/>
                </a:solidFill>
                <a:latin typeface="Times New Roman" panose="02020603050405020304" pitchFamily="18" charset="0"/>
                <a:cs typeface="Times New Roman" panose="02020603050405020304" pitchFamily="18" charset="0"/>
              </a:rPr>
              <a:t>Phân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tạo</a:t>
            </a:r>
            <a:r>
              <a:rPr lang="en-US" sz="3600" b="1" dirty="0">
                <a:solidFill>
                  <a:srgbClr val="0000FF"/>
                </a:solidFill>
                <a:latin typeface="Times New Roman" panose="02020603050405020304" pitchFamily="18" charset="0"/>
                <a:cs typeface="Times New Roman" panose="02020603050405020304" pitchFamily="18" charset="0"/>
              </a:rPr>
              <a:t> </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33807" name="Text Box 6"/>
          <p:cNvSpPr txBox="1">
            <a:spLocks noChangeArrowheads="1"/>
          </p:cNvSpPr>
          <p:nvPr/>
        </p:nvSpPr>
        <p:spPr bwMode="auto">
          <a:xfrm>
            <a:off x="2743200" y="838200"/>
            <a:ext cx="3657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b="1" dirty="0">
                <a:solidFill>
                  <a:srgbClr val="FF0000"/>
                </a:solidFill>
                <a:latin typeface="Times New Roman" panose="02020603050405020304" pitchFamily="18" charset="0"/>
              </a:rPr>
              <a:t>PHIẾU BÀI TẬP: </a:t>
            </a:r>
          </a:p>
        </p:txBody>
      </p:sp>
      <p:cxnSp>
        <p:nvCxnSpPr>
          <p:cNvPr id="13" name="Straight Connector 12"/>
          <p:cNvCxnSpPr/>
          <p:nvPr/>
        </p:nvCxnSpPr>
        <p:spPr>
          <a:xfrm>
            <a:off x="304800" y="2589213"/>
            <a:ext cx="5867400" cy="15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437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2: </a:t>
            </a:r>
            <a:r>
              <a:rPr lang="en-US" sz="3600" b="1" dirty="0" err="1">
                <a:solidFill>
                  <a:srgbClr val="0000FF"/>
                </a:solidFill>
                <a:latin typeface="Times New Roman" panose="02020603050405020304" pitchFamily="18" charset="0"/>
                <a:cs typeface="Times New Roman" panose="02020603050405020304" pitchFamily="18" charset="0"/>
              </a:rPr>
              <a:t>Phân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tạo</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12" name="Text Box 7"/>
          <p:cNvSpPr txBox="1">
            <a:spLocks noChangeArrowheads="1"/>
          </p:cNvSpPr>
          <p:nvPr/>
        </p:nvSpPr>
        <p:spPr bwMode="auto">
          <a:xfrm>
            <a:off x="-838200" y="121920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 Thế nào là thân gỗ?</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0" y="19812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600" b="1" dirty="0">
                <a:latin typeface="Times New Roman" panose="02020603050405020304" pitchFamily="18" charset="0"/>
                <a:cs typeface="Times New Roman" panose="02020603050405020304" pitchFamily="18" charset="0"/>
              </a:rPr>
              <a:t> Những cây có thân to, khỏe, cứng, chắc, dẻo dai thì ta gọi đó là thân gỗ.</a:t>
            </a:r>
            <a:endParaRPr lang="vi-VN" altLang="en-US" sz="3600" b="1" dirty="0">
              <a:latin typeface="Times New Roman" panose="02020603050405020304" pitchFamily="18" charset="0"/>
              <a:cs typeface="Times New Roman" panose="02020603050405020304" pitchFamily="18" charset="0"/>
            </a:endParaRPr>
          </a:p>
        </p:txBody>
      </p:sp>
      <p:sp>
        <p:nvSpPr>
          <p:cNvPr id="15" name="Text Box 7"/>
          <p:cNvSpPr txBox="1">
            <a:spLocks noChangeArrowheads="1"/>
          </p:cNvSpPr>
          <p:nvPr/>
        </p:nvSpPr>
        <p:spPr bwMode="auto">
          <a:xfrm>
            <a:off x="-685800" y="335280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 Thế nào là thân thảo?</a:t>
            </a:r>
            <a:endParaRPr lang="vi-VN" alt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Text Box 7"/>
          <p:cNvSpPr txBox="1">
            <a:spLocks noChangeArrowheads="1"/>
          </p:cNvSpPr>
          <p:nvPr/>
        </p:nvSpPr>
        <p:spPr bwMode="auto">
          <a:xfrm>
            <a:off x="0" y="4267200"/>
            <a:ext cx="868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600" b="1" dirty="0">
                <a:latin typeface="Times New Roman" panose="02020603050405020304" pitchFamily="18" charset="0"/>
                <a:cs typeface="Times New Roman" panose="02020603050405020304" pitchFamily="18" charset="0"/>
              </a:rPr>
              <a:t> Những cây có thân nhỏ, mềm, yếu thì ta gọi đó là thân thảo.</a:t>
            </a:r>
            <a:endParaRPr lang="vi-VN"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401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8"/>
          <p:cNvSpPr txBox="1">
            <a:spLocks noChangeArrowheads="1"/>
          </p:cNvSpPr>
          <p:nvPr/>
        </p:nvSpPr>
        <p:spPr bwMode="auto">
          <a:xfrm>
            <a:off x="4953000" y="2286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grpSp>
        <p:nvGrpSpPr>
          <p:cNvPr id="35843" name="Group 9"/>
          <p:cNvGrpSpPr>
            <a:grpSpLocks/>
          </p:cNvGrpSpPr>
          <p:nvPr/>
        </p:nvGrpSpPr>
        <p:grpSpPr bwMode="auto">
          <a:xfrm>
            <a:off x="0" y="1219200"/>
            <a:ext cx="9144000" cy="4419600"/>
            <a:chOff x="0" y="0"/>
            <a:chExt cx="5760" cy="2976"/>
          </a:xfrm>
        </p:grpSpPr>
        <p:pic>
          <p:nvPicPr>
            <p:cNvPr id="3586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3"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6"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7"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35868"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35869" name="Oval 17"/>
            <p:cNvSpPr>
              <a:spLocks noChangeArrowheads="1"/>
            </p:cNvSpPr>
            <p:nvPr/>
          </p:nvSpPr>
          <p:spPr bwMode="auto">
            <a:xfrm>
              <a:off x="96"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1</a:t>
              </a:r>
            </a:p>
          </p:txBody>
        </p:sp>
        <p:sp>
          <p:nvSpPr>
            <p:cNvPr id="35870" name="Oval 18"/>
            <p:cNvSpPr>
              <a:spLocks noChangeArrowheads="1"/>
            </p:cNvSpPr>
            <p:nvPr/>
          </p:nvSpPr>
          <p:spPr bwMode="auto">
            <a:xfrm>
              <a:off x="0" y="2579"/>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4</a:t>
              </a:r>
            </a:p>
          </p:txBody>
        </p:sp>
        <p:sp>
          <p:nvSpPr>
            <p:cNvPr id="35871" name="Oval 19"/>
            <p:cNvSpPr>
              <a:spLocks noChangeArrowheads="1"/>
            </p:cNvSpPr>
            <p:nvPr/>
          </p:nvSpPr>
          <p:spPr bwMode="auto">
            <a:xfrm>
              <a:off x="148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5</a:t>
              </a:r>
            </a:p>
          </p:txBody>
        </p:sp>
        <p:sp>
          <p:nvSpPr>
            <p:cNvPr id="35872" name="Oval 20"/>
            <p:cNvSpPr>
              <a:spLocks noChangeArrowheads="1"/>
            </p:cNvSpPr>
            <p:nvPr/>
          </p:nvSpPr>
          <p:spPr bwMode="auto">
            <a:xfrm>
              <a:off x="2928" y="2784"/>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6</a:t>
              </a:r>
            </a:p>
          </p:txBody>
        </p:sp>
        <p:sp>
          <p:nvSpPr>
            <p:cNvPr id="35873" name="Oval 21"/>
            <p:cNvSpPr>
              <a:spLocks noChangeArrowheads="1"/>
            </p:cNvSpPr>
            <p:nvPr/>
          </p:nvSpPr>
          <p:spPr bwMode="auto">
            <a:xfrm>
              <a:off x="4368" y="2527"/>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7</a:t>
              </a:r>
            </a:p>
          </p:txBody>
        </p:sp>
        <p:sp>
          <p:nvSpPr>
            <p:cNvPr id="35874" name="Oval 22"/>
            <p:cNvSpPr>
              <a:spLocks noChangeArrowheads="1"/>
            </p:cNvSpPr>
            <p:nvPr/>
          </p:nvSpPr>
          <p:spPr bwMode="auto">
            <a:xfrm>
              <a:off x="1920"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2</a:t>
              </a:r>
            </a:p>
          </p:txBody>
        </p:sp>
        <p:sp>
          <p:nvSpPr>
            <p:cNvPr id="35875" name="Oval 23"/>
            <p:cNvSpPr>
              <a:spLocks noChangeArrowheads="1"/>
            </p:cNvSpPr>
            <p:nvPr/>
          </p:nvSpPr>
          <p:spPr bwMode="auto">
            <a:xfrm>
              <a:off x="4128" y="1152"/>
              <a:ext cx="240" cy="192"/>
            </a:xfrm>
            <a:prstGeom prst="ellipse">
              <a:avLst/>
            </a:prstGeom>
            <a:solidFill>
              <a:schemeClr val="accent1"/>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latin typeface="Times New Roman" pitchFamily="18" charset="0"/>
                  <a:cs typeface="Times New Roman" pitchFamily="18" charset="0"/>
                </a:rPr>
                <a:t>3</a:t>
              </a:r>
            </a:p>
          </p:txBody>
        </p:sp>
      </p:grpSp>
      <p:sp>
        <p:nvSpPr>
          <p:cNvPr id="35844" name="AutoShape 24">
            <a:hlinkClick r:id="rId9" action="ppaction://hlinksldjump"/>
          </p:cNvPr>
          <p:cNvSpPr>
            <a:spLocks noChangeArrowheads="1"/>
          </p:cNvSpPr>
          <p:nvPr/>
        </p:nvSpPr>
        <p:spPr bwMode="auto">
          <a:xfrm>
            <a:off x="838200" y="1905000"/>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5" name="AutoShape 25">
            <a:hlinkClick r:id="rId10" action="ppaction://hlinksldjump"/>
          </p:cNvPr>
          <p:cNvSpPr>
            <a:spLocks noChangeArrowheads="1"/>
          </p:cNvSpPr>
          <p:nvPr/>
        </p:nvSpPr>
        <p:spPr bwMode="auto">
          <a:xfrm>
            <a:off x="3657600" y="1981200"/>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6" name="AutoShape 26">
            <a:hlinkClick r:id="rId11" action="ppaction://hlinksldjump"/>
          </p:cNvPr>
          <p:cNvSpPr>
            <a:spLocks noChangeArrowheads="1"/>
          </p:cNvSpPr>
          <p:nvPr/>
        </p:nvSpPr>
        <p:spPr bwMode="auto">
          <a:xfrm>
            <a:off x="7086600" y="1981200"/>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7" name="AutoShape 27">
            <a:hlinkClick r:id="rId12" action="ppaction://hlinksldjump"/>
          </p:cNvPr>
          <p:cNvSpPr>
            <a:spLocks noChangeArrowheads="1"/>
          </p:cNvSpPr>
          <p:nvPr/>
        </p:nvSpPr>
        <p:spPr bwMode="auto">
          <a:xfrm>
            <a:off x="685800" y="4267200"/>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8" name="AutoShape 28">
            <a:hlinkClick r:id="rId13" action="ppaction://hlinksldjump"/>
          </p:cNvPr>
          <p:cNvSpPr>
            <a:spLocks noChangeArrowheads="1"/>
          </p:cNvSpPr>
          <p:nvPr/>
        </p:nvSpPr>
        <p:spPr bwMode="auto">
          <a:xfrm>
            <a:off x="2895600" y="4267200"/>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49" name="AutoShape 29">
            <a:hlinkClick r:id="rId12" action="ppaction://hlinksldjump"/>
          </p:cNvPr>
          <p:cNvSpPr>
            <a:spLocks noChangeArrowheads="1"/>
          </p:cNvSpPr>
          <p:nvPr/>
        </p:nvSpPr>
        <p:spPr bwMode="auto">
          <a:xfrm>
            <a:off x="5334000" y="4267200"/>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50" name="AutoShape 30">
            <a:hlinkClick r:id="rId14" action="ppaction://hlinksldjump"/>
          </p:cNvPr>
          <p:cNvSpPr>
            <a:spLocks noChangeArrowheads="1"/>
          </p:cNvSpPr>
          <p:nvPr/>
        </p:nvSpPr>
        <p:spPr bwMode="auto">
          <a:xfrm>
            <a:off x="7620000" y="4267200"/>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latin typeface="Times New Roman" pitchFamily="18" charset="0"/>
              <a:cs typeface="Times New Roman" pitchFamily="18" charset="0"/>
            </a:endParaRPr>
          </a:p>
        </p:txBody>
      </p:sp>
      <p:sp>
        <p:nvSpPr>
          <p:cNvPr id="35851"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itchFamily="18" charset="0"/>
                <a:cs typeface="Times New Roman" pitchFamily="18" charset="0"/>
              </a:rPr>
              <a:t>Hoạt</a:t>
            </a:r>
            <a:r>
              <a:rPr lang="en-US" sz="3600" b="1" dirty="0">
                <a:solidFill>
                  <a:srgbClr val="0000FF"/>
                </a:solidFill>
                <a:latin typeface="Times New Roman" pitchFamily="18" charset="0"/>
                <a:cs typeface="Times New Roman" pitchFamily="18" charset="0"/>
              </a:rPr>
              <a:t> </a:t>
            </a:r>
            <a:r>
              <a:rPr lang="en-US" sz="3600" b="1" err="1">
                <a:solidFill>
                  <a:srgbClr val="0000FF"/>
                </a:solidFill>
                <a:latin typeface="Times New Roman" pitchFamily="18" charset="0"/>
                <a:cs typeface="Times New Roman" pitchFamily="18" charset="0"/>
              </a:rPr>
              <a:t>động</a:t>
            </a:r>
            <a:r>
              <a:rPr lang="en-US" sz="3600" b="1">
                <a:solidFill>
                  <a:srgbClr val="0000FF"/>
                </a:solidFill>
                <a:latin typeface="Times New Roman" pitchFamily="18" charset="0"/>
                <a:cs typeface="Times New Roman" pitchFamily="18" charset="0"/>
              </a:rPr>
              <a:t> 2: </a:t>
            </a:r>
            <a:r>
              <a:rPr lang="en-US" sz="3600" b="1" dirty="0" err="1">
                <a:solidFill>
                  <a:srgbClr val="0000FF"/>
                </a:solidFill>
                <a:latin typeface="Times New Roman" pitchFamily="18" charset="0"/>
                <a:cs typeface="Times New Roman" pitchFamily="18" charset="0"/>
              </a:rPr>
              <a:t>Phân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loại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theo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cấu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tạo</a:t>
            </a:r>
            <a:r>
              <a:rPr lang="en-US" sz="3600" b="1" dirty="0">
                <a:solidFill>
                  <a:srgbClr val="0000FF"/>
                </a:solidFill>
                <a:latin typeface="Times New Roman" pitchFamily="18" charset="0"/>
                <a:cs typeface="Times New Roman" pitchFamily="18" charset="0"/>
              </a:rPr>
              <a:t> </a:t>
            </a:r>
            <a:endParaRPr lang="vi-VN" altLang="en-US" sz="3600" b="1" dirty="0">
              <a:solidFill>
                <a:srgbClr val="0000FF"/>
              </a:solidFill>
              <a:latin typeface="Times New Roman" pitchFamily="18" charset="0"/>
              <a:cs typeface="Times New Roman" pitchFamily="18" charset="0"/>
            </a:endParaRPr>
          </a:p>
        </p:txBody>
      </p:sp>
      <p:sp>
        <p:nvSpPr>
          <p:cNvPr id="30" name="Rectangle 29"/>
          <p:cNvSpPr/>
          <p:nvPr/>
        </p:nvSpPr>
        <p:spPr>
          <a:xfrm>
            <a:off x="6858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nhãn</a:t>
            </a:r>
            <a:endParaRPr lang="vi-VN" b="1" dirty="0">
              <a:solidFill>
                <a:srgbClr val="FF0000"/>
              </a:solidFill>
              <a:latin typeface="Times New Roman" pitchFamily="18" charset="0"/>
              <a:cs typeface="Times New Roman" pitchFamily="18" charset="0"/>
            </a:endParaRPr>
          </a:p>
        </p:txBody>
      </p:sp>
      <p:sp>
        <p:nvSpPr>
          <p:cNvPr id="31" name="Rectangle 30"/>
          <p:cNvSpPr/>
          <p:nvPr/>
        </p:nvSpPr>
        <p:spPr>
          <a:xfrm>
            <a:off x="3581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đỏ</a:t>
            </a:r>
            <a:endParaRPr lang="vi-VN" b="1" dirty="0">
              <a:solidFill>
                <a:srgbClr val="FF0000"/>
              </a:solidFill>
              <a:latin typeface="Times New Roman" pitchFamily="18" charset="0"/>
              <a:cs typeface="Times New Roman" pitchFamily="18" charset="0"/>
            </a:endParaRPr>
          </a:p>
        </p:txBody>
      </p:sp>
      <p:sp>
        <p:nvSpPr>
          <p:cNvPr id="32" name="Rectangle 31"/>
          <p:cNvSpPr/>
          <p:nvPr/>
        </p:nvSpPr>
        <p:spPr>
          <a:xfrm>
            <a:off x="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muống</a:t>
            </a:r>
            <a:endParaRPr lang="vi-VN" b="1" dirty="0">
              <a:solidFill>
                <a:srgbClr val="FF0000"/>
              </a:solidFill>
              <a:latin typeface="Times New Roman" pitchFamily="18" charset="0"/>
              <a:cs typeface="Times New Roman" pitchFamily="18" charset="0"/>
            </a:endParaRPr>
          </a:p>
        </p:txBody>
      </p:sp>
      <p:sp>
        <p:nvSpPr>
          <p:cNvPr id="33" name="Rectangle 32"/>
          <p:cNvSpPr/>
          <p:nvPr/>
        </p:nvSpPr>
        <p:spPr>
          <a:xfrm>
            <a:off x="2971800" y="5257800"/>
            <a:ext cx="1600200" cy="3810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lúa</a:t>
            </a:r>
            <a:endParaRPr lang="vi-VN" b="1" dirty="0">
              <a:solidFill>
                <a:srgbClr val="FF0000"/>
              </a:solidFill>
              <a:latin typeface="Times New Roman" pitchFamily="18" charset="0"/>
              <a:cs typeface="Times New Roman" pitchFamily="18" charset="0"/>
            </a:endParaRPr>
          </a:p>
        </p:txBody>
      </p:sp>
      <p:sp>
        <p:nvSpPr>
          <p:cNvPr id="34" name="Rectangle 33"/>
          <p:cNvSpPr/>
          <p:nvPr/>
        </p:nvSpPr>
        <p:spPr>
          <a:xfrm>
            <a:off x="7010400" y="29718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dưa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leo</a:t>
            </a:r>
            <a:endParaRPr lang="vi-VN" b="1" dirty="0">
              <a:solidFill>
                <a:srgbClr val="FF0000"/>
              </a:solidFill>
              <a:latin typeface="Times New Roman" pitchFamily="18" charset="0"/>
              <a:cs typeface="Times New Roman" pitchFamily="18" charset="0"/>
            </a:endParaRPr>
          </a:p>
        </p:txBody>
      </p:sp>
      <p:sp>
        <p:nvSpPr>
          <p:cNvPr id="35" name="Rectangle 34"/>
          <p:cNvSpPr/>
          <p:nvPr/>
        </p:nvSpPr>
        <p:spPr>
          <a:xfrm>
            <a:off x="5029200" y="5334000"/>
            <a:ext cx="17526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hào</a:t>
            </a:r>
            <a:endParaRPr lang="vi-VN" b="1" dirty="0">
              <a:solidFill>
                <a:srgbClr val="FF0000"/>
              </a:solidFill>
              <a:latin typeface="Times New Roman" pitchFamily="18" charset="0"/>
              <a:cs typeface="Times New Roman" pitchFamily="18" charset="0"/>
            </a:endParaRPr>
          </a:p>
        </p:txBody>
      </p:sp>
      <p:sp>
        <p:nvSpPr>
          <p:cNvPr id="36" name="Rectangle 35"/>
          <p:cNvSpPr/>
          <p:nvPr/>
        </p:nvSpPr>
        <p:spPr>
          <a:xfrm>
            <a:off x="6858000" y="5334000"/>
            <a:ext cx="2286000" cy="3048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err="1">
                <a:solidFill>
                  <a:srgbClr val="FF0000"/>
                </a:solidFill>
                <a:latin typeface="Times New Roman" pitchFamily="18" charset="0"/>
                <a:cs typeface="Times New Roman" pitchFamily="18" charset="0"/>
              </a:rPr>
              <a:t>Cây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gỗ</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trong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rừng</a:t>
            </a:r>
            <a:endParaRPr lang="vi-VN"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32172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nvGraphicFramePr>
        <p:xfrm>
          <a:off x="228600" y="2819400"/>
          <a:ext cx="8534400" cy="3176588"/>
        </p:xfrm>
        <a:graphic>
          <a:graphicData uri="http://schemas.openxmlformats.org/drawingml/2006/table">
            <a:tbl>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609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6877" name="Rectangle 2"/>
          <p:cNvSpPr>
            <a:spLocks noChangeArrowheads="1"/>
          </p:cNvSpPr>
          <p:nvPr/>
        </p:nvSpPr>
        <p:spPr bwMode="auto">
          <a:xfrm>
            <a:off x="76200" y="1390650"/>
            <a:ext cx="883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Xếp các loại cây sau vào 2 cột thích hợp trong bảng dưới </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đây: Cây nhãn, cây bí đỏ, cây dưa chuột, cây lúa, cây rau</a:t>
            </a: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 muống, c</a:t>
            </a:r>
            <a:r>
              <a:rPr lang="en-US" altLang="en-US" sz="2800" b="1" dirty="0">
                <a:latin typeface="Times New Roman" panose="02020603050405020304" pitchFamily="18" charset="0"/>
                <a:cs typeface="Times New Roman" panose="02020603050405020304" pitchFamily="18" charset="0"/>
              </a:rPr>
              <a:t>ây su hào, cây gỗ trong rừng.</a:t>
            </a:r>
            <a:endParaRPr lang="vi-VN" altLang="en-US" sz="2800" b="1" dirty="0">
              <a:latin typeface="Times New Roman" panose="02020603050405020304" pitchFamily="18" charset="0"/>
              <a:cs typeface="Times New Roman" panose="02020603050405020304" pitchFamily="18" charset="0"/>
            </a:endParaRPr>
          </a:p>
        </p:txBody>
      </p:sp>
      <p:sp>
        <p:nvSpPr>
          <p:cNvPr id="3687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2: </a:t>
            </a:r>
            <a:r>
              <a:rPr lang="en-US" sz="3600" b="1" dirty="0" err="1">
                <a:solidFill>
                  <a:srgbClr val="0000FF"/>
                </a:solidFill>
                <a:latin typeface="Times New Roman" panose="02020603050405020304" pitchFamily="18" charset="0"/>
                <a:cs typeface="Times New Roman" panose="02020603050405020304" pitchFamily="18" charset="0"/>
              </a:rPr>
              <a:t>Phân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tạo</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36879" name="Text Box 6"/>
          <p:cNvSpPr txBox="1">
            <a:spLocks noChangeArrowheads="1"/>
          </p:cNvSpPr>
          <p:nvPr/>
        </p:nvSpPr>
        <p:spPr bwMode="auto">
          <a:xfrm>
            <a:off x="2514600" y="685800"/>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latin typeface="Times New Roman" panose="02020603050405020304" pitchFamily="18" charset="0"/>
              </a:rPr>
              <a:t>PHIẾU BÀI TẬP: </a:t>
            </a:r>
          </a:p>
        </p:txBody>
      </p:sp>
      <p:cxnSp>
        <p:nvCxnSpPr>
          <p:cNvPr id="13" name="Straight Connector 12"/>
          <p:cNvCxnSpPr/>
          <p:nvPr/>
        </p:nvCxnSpPr>
        <p:spPr>
          <a:xfrm>
            <a:off x="114300" y="1847850"/>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04800" y="3886200"/>
            <a:ext cx="30480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4" name="Rectangle 13"/>
          <p:cNvSpPr/>
          <p:nvPr/>
        </p:nvSpPr>
        <p:spPr>
          <a:xfrm>
            <a:off x="-304800" y="4800600"/>
            <a:ext cx="4267200"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r>
              <a:rPr lang="en-US" sz="2800" dirty="0">
                <a:solidFill>
                  <a:schemeClr val="tx1"/>
                </a:solidFill>
                <a:latin typeface="Times New Roman" pitchFamily="18" charset="0"/>
              </a:rPr>
              <a:t>    </a:t>
            </a:r>
            <a:endParaRPr lang="en-US" sz="2800" dirty="0">
              <a:solidFill>
                <a:schemeClr val="tx1"/>
              </a:solidFill>
              <a:latin typeface="Times New Roman" pitchFamily="18" charset="0"/>
              <a:cs typeface="Times New Roman" pitchFamily="18" charset="0"/>
            </a:endParaRPr>
          </a:p>
          <a:p>
            <a:pPr algn="ctr" eaLnBrk="1" hangingPunct="1">
              <a:defRPr/>
            </a:pPr>
            <a:endParaRPr lang="vi-VN" sz="2800" dirty="0"/>
          </a:p>
        </p:txBody>
      </p:sp>
    </p:spTree>
    <p:extLst>
      <p:ext uri="{BB962C8B-B14F-4D97-AF65-F5344CB8AC3E}">
        <p14:creationId xmlns:p14="http://schemas.microsoft.com/office/powerpoint/2010/main" val="141348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amond(in)">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
          <p:cNvSpPr txBox="1">
            <a:spLocks noChangeArrowheads="1"/>
          </p:cNvSpPr>
          <p:nvPr/>
        </p:nvSpPr>
        <p:spPr bwMode="auto">
          <a:xfrm>
            <a:off x="4953000" y="1900237"/>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grpSp>
        <p:nvGrpSpPr>
          <p:cNvPr id="2" name="Group 9"/>
          <p:cNvGrpSpPr>
            <a:grpSpLocks/>
          </p:cNvGrpSpPr>
          <p:nvPr/>
        </p:nvGrpSpPr>
        <p:grpSpPr bwMode="auto">
          <a:xfrm>
            <a:off x="0" y="1276350"/>
            <a:ext cx="9144000" cy="4419600"/>
            <a:chOff x="0" y="0"/>
            <a:chExt cx="5760" cy="2976"/>
          </a:xfrm>
        </p:grpSpPr>
        <p:pic>
          <p:nvPicPr>
            <p:cNvPr id="820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8"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09"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1"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2"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213"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214" name="Oval 17"/>
            <p:cNvSpPr>
              <a:spLocks noChangeArrowheads="1"/>
            </p:cNvSpPr>
            <p:nvPr/>
          </p:nvSpPr>
          <p:spPr bwMode="auto">
            <a:xfrm>
              <a:off x="9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1</a:t>
              </a:r>
            </a:p>
          </p:txBody>
        </p:sp>
        <p:sp>
          <p:nvSpPr>
            <p:cNvPr id="8215" name="Oval 18"/>
            <p:cNvSpPr>
              <a:spLocks noChangeArrowheads="1"/>
            </p:cNvSpPr>
            <p:nvPr/>
          </p:nvSpPr>
          <p:spPr bwMode="auto">
            <a:xfrm>
              <a:off x="0"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4</a:t>
              </a:r>
            </a:p>
          </p:txBody>
        </p:sp>
        <p:sp>
          <p:nvSpPr>
            <p:cNvPr id="8216" name="Oval 19"/>
            <p:cNvSpPr>
              <a:spLocks noChangeArrowheads="1"/>
            </p:cNvSpPr>
            <p:nvPr/>
          </p:nvSpPr>
          <p:spPr bwMode="auto">
            <a:xfrm>
              <a:off x="1536"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5</a:t>
              </a:r>
            </a:p>
          </p:txBody>
        </p:sp>
        <p:sp>
          <p:nvSpPr>
            <p:cNvPr id="8217" name="Oval 20"/>
            <p:cNvSpPr>
              <a:spLocks noChangeArrowheads="1"/>
            </p:cNvSpPr>
            <p:nvPr/>
          </p:nvSpPr>
          <p:spPr bwMode="auto">
            <a:xfrm>
              <a:off x="292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6</a:t>
              </a:r>
            </a:p>
          </p:txBody>
        </p:sp>
        <p:sp>
          <p:nvSpPr>
            <p:cNvPr id="8218" name="Oval 21"/>
            <p:cNvSpPr>
              <a:spLocks noChangeArrowheads="1"/>
            </p:cNvSpPr>
            <p:nvPr/>
          </p:nvSpPr>
          <p:spPr bwMode="auto">
            <a:xfrm>
              <a:off x="4368" y="2784"/>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7</a:t>
              </a:r>
            </a:p>
          </p:txBody>
        </p:sp>
        <p:sp>
          <p:nvSpPr>
            <p:cNvPr id="8219" name="Oval 22"/>
            <p:cNvSpPr>
              <a:spLocks noChangeArrowheads="1"/>
            </p:cNvSpPr>
            <p:nvPr/>
          </p:nvSpPr>
          <p:spPr bwMode="auto">
            <a:xfrm>
              <a:off x="1920"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2</a:t>
              </a:r>
            </a:p>
          </p:txBody>
        </p:sp>
        <p:sp>
          <p:nvSpPr>
            <p:cNvPr id="8220" name="Oval 23"/>
            <p:cNvSpPr>
              <a:spLocks noChangeArrowheads="1"/>
            </p:cNvSpPr>
            <p:nvPr/>
          </p:nvSpPr>
          <p:spPr bwMode="auto">
            <a:xfrm>
              <a:off x="3936" y="1152"/>
              <a:ext cx="240" cy="192"/>
            </a:xfrm>
            <a:prstGeom prst="ellipse">
              <a:avLst/>
            </a:prstGeom>
            <a:solidFill>
              <a:schemeClr val="accent1"/>
            </a:solidFill>
            <a:ln w="12700">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1800" b="1">
                  <a:solidFill>
                    <a:srgbClr val="FF0000"/>
                  </a:solidFill>
                </a:rPr>
                <a:t>3</a:t>
              </a:r>
            </a:p>
          </p:txBody>
        </p:sp>
      </p:grpSp>
      <p:sp>
        <p:nvSpPr>
          <p:cNvPr id="8196" name="AutoShape 24">
            <a:hlinkClick r:id="rId9" action="ppaction://hlinksldjump"/>
          </p:cNvPr>
          <p:cNvSpPr>
            <a:spLocks noChangeArrowheads="1"/>
          </p:cNvSpPr>
          <p:nvPr/>
        </p:nvSpPr>
        <p:spPr bwMode="auto">
          <a:xfrm>
            <a:off x="838200" y="1519237"/>
            <a:ext cx="1600200" cy="9906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7" name="AutoShape 25">
            <a:hlinkClick r:id="rId10" action="ppaction://hlinksldjump"/>
          </p:cNvPr>
          <p:cNvSpPr>
            <a:spLocks noChangeArrowheads="1"/>
          </p:cNvSpPr>
          <p:nvPr/>
        </p:nvSpPr>
        <p:spPr bwMode="auto">
          <a:xfrm>
            <a:off x="3657600" y="1595437"/>
            <a:ext cx="1752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8" name="AutoShape 26">
            <a:hlinkClick r:id="rId11" action="ppaction://hlinksldjump"/>
          </p:cNvPr>
          <p:cNvSpPr>
            <a:spLocks noChangeArrowheads="1"/>
          </p:cNvSpPr>
          <p:nvPr/>
        </p:nvSpPr>
        <p:spPr bwMode="auto">
          <a:xfrm>
            <a:off x="7086600" y="1595437"/>
            <a:ext cx="1447800" cy="11430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199" name="AutoShape 27">
            <a:hlinkClick r:id="rId12" action="ppaction://hlinksldjump"/>
          </p:cNvPr>
          <p:cNvSpPr>
            <a:spLocks noChangeArrowheads="1"/>
          </p:cNvSpPr>
          <p:nvPr/>
        </p:nvSpPr>
        <p:spPr bwMode="auto">
          <a:xfrm>
            <a:off x="685800" y="3881437"/>
            <a:ext cx="13716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0" name="AutoShape 28">
            <a:hlinkClick r:id="rId13" action="ppaction://hlinksldjump"/>
          </p:cNvPr>
          <p:cNvSpPr>
            <a:spLocks noChangeArrowheads="1"/>
          </p:cNvSpPr>
          <p:nvPr/>
        </p:nvSpPr>
        <p:spPr bwMode="auto">
          <a:xfrm>
            <a:off x="2895600" y="3881437"/>
            <a:ext cx="1371600" cy="10668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1" name="AutoShape 29">
            <a:hlinkClick r:id="rId12" action="ppaction://hlinksldjump"/>
          </p:cNvPr>
          <p:cNvSpPr>
            <a:spLocks noChangeArrowheads="1"/>
          </p:cNvSpPr>
          <p:nvPr/>
        </p:nvSpPr>
        <p:spPr bwMode="auto">
          <a:xfrm>
            <a:off x="5334000" y="3881437"/>
            <a:ext cx="1295400" cy="1066800"/>
          </a:xfrm>
          <a:prstGeom prst="actionButtonBackPreviou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2" name="AutoShape 30">
            <a:hlinkClick r:id="rId14" action="ppaction://hlinksldjump"/>
          </p:cNvPr>
          <p:cNvSpPr>
            <a:spLocks noChangeArrowheads="1"/>
          </p:cNvSpPr>
          <p:nvPr/>
        </p:nvSpPr>
        <p:spPr bwMode="auto">
          <a:xfrm>
            <a:off x="7620000" y="3881437"/>
            <a:ext cx="1143000" cy="1219200"/>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sz="1800"/>
          </a:p>
        </p:txBody>
      </p:sp>
      <p:sp>
        <p:nvSpPr>
          <p:cNvPr id="8203" name="Rectangle 2"/>
          <p:cNvSpPr>
            <a:spLocks noChangeArrowheads="1"/>
          </p:cNvSpPr>
          <p:nvPr/>
        </p:nvSpPr>
        <p:spPr bwMode="auto">
          <a:xfrm>
            <a:off x="0" y="152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a:t>
            </a:r>
            <a:r>
              <a:rPr lang="en-US" sz="3400" b="1">
                <a:solidFill>
                  <a:srgbClr val="0000CC"/>
                </a:solidFill>
                <a:latin typeface="Times New Roman" panose="02020603050405020304" pitchFamily="18" charset="0"/>
                <a:cs typeface="Times New Roman" panose="02020603050405020304" pitchFamily="18" charset="0"/>
              </a:rPr>
              <a:t>động 1: </a:t>
            </a:r>
            <a:r>
              <a:rPr lang="en-US" sz="3400" b="1" dirty="0">
                <a:solidFill>
                  <a:srgbClr val="0000CC"/>
                </a:solidFill>
                <a:latin typeface="Times New Roman" panose="02020603050405020304" pitchFamily="18" charset="0"/>
                <a:cs typeface="Times New Roman" panose="02020603050405020304" pitchFamily="18" charset="0"/>
              </a:rPr>
              <a:t>Phân loại thân cây theo cách mọc:</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75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7"/>
          <p:cNvGrpSpPr>
            <a:grpSpLocks/>
          </p:cNvGrpSpPr>
          <p:nvPr/>
        </p:nvGrpSpPr>
        <p:grpSpPr bwMode="auto">
          <a:xfrm>
            <a:off x="4495800" y="0"/>
            <a:ext cx="4648200" cy="3429000"/>
            <a:chOff x="4468649" y="2162175"/>
            <a:chExt cx="4599152" cy="3289041"/>
          </a:xfrm>
        </p:grpSpPr>
        <p:pic>
          <p:nvPicPr>
            <p:cNvPr id="38924" name="Picture 4" descr="http://1.bp.blogspot.com/-oJrTlAJUFVg/ViDfkjpMehI/AAAAAAAAALU/kOfDV7BduzA/s640/su-dung-che-pham-sinh-hoc-a4-cho-sau-rien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649" y="2162175"/>
              <a:ext cx="4599152" cy="32890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5" name="Rectangle 2"/>
            <p:cNvSpPr>
              <a:spLocks noChangeArrowheads="1"/>
            </p:cNvSpPr>
            <p:nvPr/>
          </p:nvSpPr>
          <p:spPr bwMode="auto">
            <a:xfrm>
              <a:off x="6579735" y="4720317"/>
              <a:ext cx="2488066"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SẦU RIÊNG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5" name="Group 14"/>
          <p:cNvGrpSpPr>
            <a:grpSpLocks/>
          </p:cNvGrpSpPr>
          <p:nvPr/>
        </p:nvGrpSpPr>
        <p:grpSpPr bwMode="auto">
          <a:xfrm>
            <a:off x="0" y="0"/>
            <a:ext cx="4419600" cy="3352800"/>
            <a:chOff x="76200" y="2162175"/>
            <a:chExt cx="4343400" cy="3629025"/>
          </a:xfrm>
        </p:grpSpPr>
        <p:pic>
          <p:nvPicPr>
            <p:cNvPr id="38922" name="Picture 2" descr="http://i166.photobucket.com/albums/u98/jimmynguyen2000/DSCF09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62175"/>
              <a:ext cx="4343400" cy="36290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3" name="Rectangle 2"/>
            <p:cNvSpPr>
              <a:spLocks noChangeArrowheads="1"/>
            </p:cNvSpPr>
            <p:nvPr/>
          </p:nvSpPr>
          <p:spPr bwMode="auto">
            <a:xfrm>
              <a:off x="2286000" y="5257800"/>
              <a:ext cx="213360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GỖ LIM</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6" name="Group 12"/>
          <p:cNvGrpSpPr>
            <a:grpSpLocks/>
          </p:cNvGrpSpPr>
          <p:nvPr/>
        </p:nvGrpSpPr>
        <p:grpSpPr bwMode="auto">
          <a:xfrm>
            <a:off x="76200" y="3429000"/>
            <a:ext cx="4343400" cy="3429000"/>
            <a:chOff x="7696200" y="1905000"/>
            <a:chExt cx="4661723" cy="4267200"/>
          </a:xfrm>
        </p:grpSpPr>
        <p:pic>
          <p:nvPicPr>
            <p:cNvPr id="38920" name="Picture 4" descr="http://www.baokhanhhoa.com.vn/dataimages/201102/original/images418584_bamboo_forest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1905000"/>
              <a:ext cx="4661723"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1" name="Rectangle 2"/>
            <p:cNvSpPr>
              <a:spLocks noChangeArrowheads="1"/>
            </p:cNvSpPr>
            <p:nvPr/>
          </p:nvSpPr>
          <p:spPr bwMode="auto">
            <a:xfrm>
              <a:off x="10558663" y="5638800"/>
              <a:ext cx="1709538"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TRE</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38917" name="Group 13"/>
          <p:cNvGrpSpPr>
            <a:grpSpLocks/>
          </p:cNvGrpSpPr>
          <p:nvPr/>
        </p:nvGrpSpPr>
        <p:grpSpPr bwMode="auto">
          <a:xfrm>
            <a:off x="4495800" y="3352800"/>
            <a:ext cx="4648200" cy="3505200"/>
            <a:chOff x="76200" y="1981200"/>
            <a:chExt cx="4343400" cy="4267200"/>
          </a:xfrm>
        </p:grpSpPr>
        <p:pic>
          <p:nvPicPr>
            <p:cNvPr id="38918" name="Picture 2" descr="http://media.tinmoi.vn/2013/11/13/cay-xoa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981200"/>
              <a:ext cx="4343400" cy="4267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9" name="Rectangle 2"/>
            <p:cNvSpPr>
              <a:spLocks noChangeArrowheads="1"/>
            </p:cNvSpPr>
            <p:nvPr/>
          </p:nvSpPr>
          <p:spPr bwMode="auto">
            <a:xfrm>
              <a:off x="2939980" y="5715000"/>
              <a:ext cx="1479620" cy="533400"/>
            </a:xfrm>
            <a:prstGeom prst="rect">
              <a:avLst/>
            </a:prstGeom>
            <a:solidFill>
              <a:srgbClr val="FFFF00"/>
            </a:solidFill>
            <a:ln w="38100">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XOÀI</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
        <p:nvSpPr>
          <p:cNvPr id="14" name="Rectangle 13"/>
          <p:cNvSpPr/>
          <p:nvPr/>
        </p:nvSpPr>
        <p:spPr>
          <a:xfrm>
            <a:off x="3124200" y="11875"/>
            <a:ext cx="3048000" cy="457200"/>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rgbClr val="FF0000"/>
                </a:solidFill>
                <a:latin typeface="Times New Roman" panose="02020603050405020304" pitchFamily="18" charset="0"/>
                <a:cs typeface="Times New Roman" panose="02020603050405020304" pitchFamily="18" charset="0"/>
              </a:rPr>
              <a:t>CÂY THÂN GỖ</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226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oup 7"/>
          <p:cNvGraphicFramePr>
            <a:graphicFrameLocks noGrp="1"/>
          </p:cNvGraphicFramePr>
          <p:nvPr>
            <p:extLst>
              <p:ext uri="{D42A27DB-BD31-4B8C-83A1-F6EECF244321}">
                <p14:modId xmlns:p14="http://schemas.microsoft.com/office/powerpoint/2010/main" val="3709260810"/>
              </p:ext>
            </p:extLst>
          </p:nvPr>
        </p:nvGraphicFramePr>
        <p:xfrm>
          <a:off x="223161" y="2890159"/>
          <a:ext cx="8534400" cy="3085054"/>
        </p:xfrm>
        <a:graphic>
          <a:graphicData uri="http://schemas.openxmlformats.org/drawingml/2006/table">
            <a:tbl>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3701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gỗ</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Arial" pitchFamily="34"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Thân</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thảo</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668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Arial" pitchFamily="34" charset="0"/>
                        </a:rPr>
                        <a:t>    </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1997" name="Rectangle 2"/>
          <p:cNvSpPr>
            <a:spLocks noChangeArrowheads="1"/>
          </p:cNvSpPr>
          <p:nvPr/>
        </p:nvSpPr>
        <p:spPr bwMode="auto">
          <a:xfrm>
            <a:off x="0" y="1219200"/>
            <a:ext cx="8909961" cy="15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cột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p>
          <a:p>
            <a:pPr algn="just" eaLnBrk="1" hangingPunct="1">
              <a:spcBef>
                <a:spcPct val="0"/>
              </a:spcBef>
              <a:buFontTx/>
              <a:buNone/>
            </a:pP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rau</a:t>
            </a:r>
            <a:endParaRPr lang="en-US" sz="2800" b="1"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t>
            </a:r>
            <a:r>
              <a:rPr lang="en-US" altLang="en-US" sz="2800" b="1" dirty="0" err="1">
                <a:latin typeface="Times New Roman" panose="02020603050405020304" pitchFamily="18" charset="0"/>
                <a:cs typeface="Times New Roman" panose="02020603050405020304" pitchFamily="18" charset="0"/>
              </a:rPr>
              <a:t>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gỗ</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rừng</a:t>
            </a:r>
            <a:r>
              <a:rPr lang="en-US" altLang="en-US" sz="2800" b="1" dirty="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sp>
        <p:nvSpPr>
          <p:cNvPr id="41998"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2: </a:t>
            </a:r>
            <a:r>
              <a:rPr lang="en-US" sz="3600" b="1" dirty="0" err="1">
                <a:solidFill>
                  <a:srgbClr val="0000FF"/>
                </a:solidFill>
                <a:latin typeface="Times New Roman" panose="02020603050405020304" pitchFamily="18" charset="0"/>
                <a:cs typeface="Times New Roman" panose="02020603050405020304" pitchFamily="18" charset="0"/>
              </a:rPr>
              <a:t>Phân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tạo</a:t>
            </a:r>
            <a:r>
              <a:rPr lang="en-US" sz="3600" b="1" dirty="0">
                <a:solidFill>
                  <a:srgbClr val="0000FF"/>
                </a:solidFill>
                <a:latin typeface="Times New Roman" panose="02020603050405020304" pitchFamily="18" charset="0"/>
                <a:cs typeface="Times New Roman" panose="02020603050405020304" pitchFamily="18" charset="0"/>
              </a:rPr>
              <a:t>:</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41999" name="Text Box 6"/>
          <p:cNvSpPr txBox="1">
            <a:spLocks noChangeArrowheads="1"/>
          </p:cNvSpPr>
          <p:nvPr/>
        </p:nvSpPr>
        <p:spPr bwMode="auto">
          <a:xfrm>
            <a:off x="2590800" y="762000"/>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err="1">
                <a:solidFill>
                  <a:srgbClr val="FF0000"/>
                </a:solidFill>
                <a:latin typeface="Times New Roman" panose="02020603050405020304" pitchFamily="18" charset="0"/>
              </a:rPr>
              <a:t>PHIẾU</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BÀI</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TẬP</a:t>
            </a:r>
            <a:r>
              <a:rPr lang="en-US" sz="2800" b="1" dirty="0">
                <a:solidFill>
                  <a:srgbClr val="FF0000"/>
                </a:solidFill>
                <a:latin typeface="Times New Roman" panose="02020603050405020304" pitchFamily="18" charset="0"/>
              </a:rPr>
              <a:t>: </a:t>
            </a:r>
          </a:p>
        </p:txBody>
      </p:sp>
      <p:cxnSp>
        <p:nvCxnSpPr>
          <p:cNvPr id="13" name="Straight Connector 12"/>
          <p:cNvCxnSpPr/>
          <p:nvPr/>
        </p:nvCxnSpPr>
        <p:spPr>
          <a:xfrm>
            <a:off x="157845" y="1812471"/>
            <a:ext cx="586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0239" y="3826329"/>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nhãn</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4" name="Rectangle 13"/>
          <p:cNvSpPr/>
          <p:nvPr/>
        </p:nvSpPr>
        <p:spPr>
          <a:xfrm>
            <a:off x="-310239" y="4740729"/>
            <a:ext cx="4267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Cây</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gỗ</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trong</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rừng</a:t>
            </a: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r>
              <a:rPr lang="en-US" sz="2800" b="1" dirty="0">
                <a:solidFill>
                  <a:schemeClr val="tx1"/>
                </a:solidFill>
                <a:latin typeface="Times New Roman" pitchFamily="18" charset="0"/>
              </a:rPr>
              <a:t>    </a:t>
            </a: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5" name="Rectangle 14"/>
          <p:cNvSpPr/>
          <p:nvPr/>
        </p:nvSpPr>
        <p:spPr>
          <a:xfrm>
            <a:off x="4038600" y="38100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bí</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đỏ</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7" name="Rectangle 16"/>
          <p:cNvSpPr/>
          <p:nvPr/>
        </p:nvSpPr>
        <p:spPr>
          <a:xfrm>
            <a:off x="4261761" y="5241465"/>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dưa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chuột</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8" name="Rectangle 17"/>
          <p:cNvSpPr/>
          <p:nvPr/>
        </p:nvSpPr>
        <p:spPr>
          <a:xfrm>
            <a:off x="4419600" y="5029200"/>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rau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muống</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19" name="Rectangle 18"/>
          <p:cNvSpPr/>
          <p:nvPr/>
        </p:nvSpPr>
        <p:spPr>
          <a:xfrm>
            <a:off x="3810000" y="4343400"/>
            <a:ext cx="3048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 </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lúa</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
        <p:nvSpPr>
          <p:cNvPr id="20" name="Rectangle 19"/>
          <p:cNvSpPr/>
          <p:nvPr/>
        </p:nvSpPr>
        <p:spPr>
          <a:xfrm>
            <a:off x="4033161" y="5655122"/>
            <a:ext cx="304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rPr>
              <a:t>-</a:t>
            </a:r>
            <a:r>
              <a:rPr lang="en-US" sz="2800" b="1" dirty="0" err="1">
                <a:solidFill>
                  <a:schemeClr val="tx1"/>
                </a:solidFill>
                <a:latin typeface="Times New Roman" pitchFamily="18" charset="0"/>
                <a:cs typeface="Times New Roman" pitchFamily="18" charset="0"/>
              </a:rPr>
              <a:t>Cây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hào</a:t>
            </a: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en-US" sz="2800" b="1" dirty="0">
              <a:solidFill>
                <a:schemeClr val="tx1"/>
              </a:solidFill>
              <a:latin typeface="Times New Roman" pitchFamily="18" charset="0"/>
              <a:cs typeface="Times New Roman" pitchFamily="18" charset="0"/>
            </a:endParaRPr>
          </a:p>
          <a:p>
            <a:pPr algn="ctr" eaLnBrk="1" hangingPunct="1">
              <a:defRPr/>
            </a:pPr>
            <a:endParaRPr lang="vi-VN" sz="2800" b="1" dirty="0"/>
          </a:p>
        </p:txBody>
      </p:sp>
    </p:spTree>
    <p:extLst>
      <p:ext uri="{BB962C8B-B14F-4D97-AF65-F5344CB8AC3E}">
        <p14:creationId xmlns:p14="http://schemas.microsoft.com/office/powerpoint/2010/main" val="2295032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1000"/>
                                        <p:tgtEl>
                                          <p:spTgt spid="1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1000"/>
                                        <p:tgtEl>
                                          <p:spTgt spid="1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500"/>
                                        <p:tgtEl>
                                          <p:spTgt spid="19"/>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500"/>
                                        <p:tgtEl>
                                          <p:spTgt spid="17"/>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amond(i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2"/>
          <p:cNvGrpSpPr>
            <a:grpSpLocks/>
          </p:cNvGrpSpPr>
          <p:nvPr/>
        </p:nvGrpSpPr>
        <p:grpSpPr bwMode="auto">
          <a:xfrm>
            <a:off x="47501" y="72382"/>
            <a:ext cx="4572000" cy="3224213"/>
            <a:chOff x="842752" y="2052554"/>
            <a:chExt cx="7772400" cy="4648202"/>
          </a:xfrm>
        </p:grpSpPr>
        <p:pic>
          <p:nvPicPr>
            <p:cNvPr id="44044" name="Picture 22" descr="https://i.ytimg.com/vi/RXh9K5A6wzU/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752" y="2052554"/>
              <a:ext cx="7772400" cy="464820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5" name="Rectangle 2"/>
            <p:cNvSpPr>
              <a:spLocks noChangeArrowheads="1"/>
            </p:cNvSpPr>
            <p:nvPr/>
          </p:nvSpPr>
          <p:spPr bwMode="auto">
            <a:xfrm>
              <a:off x="5762468" y="6167357"/>
              <a:ext cx="2644517" cy="533399"/>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BẦU</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5" name="Group 14"/>
          <p:cNvGrpSpPr>
            <a:grpSpLocks/>
          </p:cNvGrpSpPr>
          <p:nvPr/>
        </p:nvGrpSpPr>
        <p:grpSpPr bwMode="auto">
          <a:xfrm>
            <a:off x="0" y="3276600"/>
            <a:ext cx="4724400" cy="3505200"/>
            <a:chOff x="1312545" y="2905561"/>
            <a:chExt cx="4418012" cy="3732212"/>
          </a:xfrm>
        </p:grpSpPr>
        <p:pic>
          <p:nvPicPr>
            <p:cNvPr id="44042" name="Picture 2" descr="http://1.bp.blogspot.com/-2mHXdBQY83M/VneUp3jFjCI/AAAAAAAAAsg/cDDkmgEQEu4/s64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2545" y="2905561"/>
              <a:ext cx="4418012" cy="373221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3" name="Rectangle 2"/>
            <p:cNvSpPr>
              <a:spLocks noChangeArrowheads="1"/>
            </p:cNvSpPr>
            <p:nvPr/>
          </p:nvSpPr>
          <p:spPr bwMode="auto">
            <a:xfrm>
              <a:off x="3307776" y="6035803"/>
              <a:ext cx="2388492"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DƯƠNG SỈ</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6" name="Group 13"/>
          <p:cNvGrpSpPr>
            <a:grpSpLocks/>
          </p:cNvGrpSpPr>
          <p:nvPr/>
        </p:nvGrpSpPr>
        <p:grpSpPr bwMode="auto">
          <a:xfrm>
            <a:off x="4648200" y="0"/>
            <a:ext cx="4419600" cy="3276600"/>
            <a:chOff x="4493126" y="2286000"/>
            <a:chExt cx="4574674" cy="3810000"/>
          </a:xfrm>
        </p:grpSpPr>
        <p:pic>
          <p:nvPicPr>
            <p:cNvPr id="44040" name="Picture 4" descr="http://chaobuoisang.net/images/stores/2014/02/08/diu-dang-huong-hoa-sung-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126" y="2286000"/>
              <a:ext cx="4574674" cy="3810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41" name="Rectangle 2"/>
            <p:cNvSpPr>
              <a:spLocks noChangeArrowheads="1"/>
            </p:cNvSpPr>
            <p:nvPr/>
          </p:nvSpPr>
          <p:spPr bwMode="auto">
            <a:xfrm>
              <a:off x="7223760" y="5562600"/>
              <a:ext cx="1828800" cy="53340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HOA SÚNG</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grpSp>
        <p:nvGrpSpPr>
          <p:cNvPr id="44037" name="Group 12"/>
          <p:cNvGrpSpPr>
            <a:grpSpLocks/>
          </p:cNvGrpSpPr>
          <p:nvPr/>
        </p:nvGrpSpPr>
        <p:grpSpPr bwMode="auto">
          <a:xfrm>
            <a:off x="4724400" y="3352800"/>
            <a:ext cx="4343400" cy="3505200"/>
            <a:chOff x="1757815" y="3807526"/>
            <a:chExt cx="2737985" cy="2339329"/>
          </a:xfrm>
        </p:grpSpPr>
        <p:pic>
          <p:nvPicPr>
            <p:cNvPr id="44038" name="Picture 2" descr="http://saigonhoa.com/wp-content/uploads/2014/07/cay-sa-vuon-nh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7815" y="3807526"/>
              <a:ext cx="2737985" cy="233932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4039" name="Rectangle 2"/>
            <p:cNvSpPr>
              <a:spLocks noChangeArrowheads="1"/>
            </p:cNvSpPr>
            <p:nvPr/>
          </p:nvSpPr>
          <p:spPr bwMode="auto">
            <a:xfrm>
              <a:off x="3631173" y="5790870"/>
              <a:ext cx="864627" cy="305130"/>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CÂY SẢ</a:t>
              </a:r>
              <a:endParaRPr lang="vi-VN" altLang="en-US" sz="2400" b="1">
                <a:solidFill>
                  <a:srgbClr val="000099"/>
                </a:solidFill>
                <a:latin typeface="Times New Roman" panose="02020603050405020304" pitchFamily="18" charset="0"/>
                <a:cs typeface="Times New Roman" panose="02020603050405020304" pitchFamily="18" charset="0"/>
              </a:endParaRPr>
            </a:p>
          </p:txBody>
        </p:sp>
      </p:grpSp>
      <p:sp>
        <p:nvSpPr>
          <p:cNvPr id="14" name="Rectangle 2"/>
          <p:cNvSpPr>
            <a:spLocks noChangeArrowheads="1"/>
          </p:cNvSpPr>
          <p:nvPr/>
        </p:nvSpPr>
        <p:spPr bwMode="auto">
          <a:xfrm>
            <a:off x="2365168" y="75677"/>
            <a:ext cx="3578431" cy="369991"/>
          </a:xfrm>
          <a:prstGeom prst="rect">
            <a:avLst/>
          </a:prstGeom>
          <a:solidFill>
            <a:srgbClr val="FFFF00"/>
          </a:solidFill>
          <a:ln w="2857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400" b="1">
                <a:solidFill>
                  <a:srgbClr val="000099"/>
                </a:solidFill>
                <a:latin typeface="Times New Roman" panose="02020603050405020304" pitchFamily="18" charset="0"/>
                <a:cs typeface="Times New Roman" panose="02020603050405020304" pitchFamily="18" charset="0"/>
              </a:rPr>
              <a:t> CÁC CÂY THÂN THẢO</a:t>
            </a:r>
            <a:endParaRPr lang="vi-VN" altLang="en-US" sz="2400" b="1">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8362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0" y="6858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a:latin typeface="Times New Roman" panose="02020603050405020304" pitchFamily="18" charset="0"/>
                <a:cs typeface="Times New Roman" panose="02020603050405020304" pitchFamily="18" charset="0"/>
              </a:rPr>
              <a:t>- Các cây thường có thân mọc đứng; một số cây có thân leo, thân bò.</a:t>
            </a:r>
            <a:endParaRPr lang="vi-VN" sz="3600" b="1" dirty="0"/>
          </a:p>
        </p:txBody>
      </p:sp>
      <p:sp>
        <p:nvSpPr>
          <p:cNvPr id="47107"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1: </a:t>
            </a:r>
            <a:r>
              <a:rPr lang="en-US" sz="3600" b="1" dirty="0" err="1">
                <a:solidFill>
                  <a:srgbClr val="0000FF"/>
                </a:solidFill>
                <a:latin typeface="Times New Roman" panose="02020603050405020304" pitchFamily="18" charset="0"/>
                <a:cs typeface="Times New Roman" panose="02020603050405020304" pitchFamily="18" charset="0"/>
              </a:rPr>
              <a:t>Phân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cách</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mọc</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47108" name="Rectangle 2"/>
          <p:cNvSpPr>
            <a:spLocks noChangeArrowheads="1"/>
          </p:cNvSpPr>
          <p:nvPr/>
        </p:nvSpPr>
        <p:spPr bwMode="auto">
          <a:xfrm>
            <a:off x="0" y="1905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2: </a:t>
            </a:r>
            <a:r>
              <a:rPr lang="en-US" sz="3600" b="1" dirty="0" err="1">
                <a:solidFill>
                  <a:srgbClr val="0000FF"/>
                </a:solidFill>
                <a:latin typeface="Times New Roman" panose="02020603050405020304" pitchFamily="18" charset="0"/>
                <a:cs typeface="Times New Roman" panose="02020603050405020304" pitchFamily="18" charset="0"/>
              </a:rPr>
              <a:t>Phân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loại</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theo</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cấu</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tạo</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38919" name="Rectangle 8"/>
          <p:cNvSpPr>
            <a:spLocks noChangeArrowheads="1"/>
          </p:cNvSpPr>
          <p:nvPr/>
        </p:nvSpPr>
        <p:spPr bwMode="auto">
          <a:xfrm>
            <a:off x="0" y="25908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Theo cấu tạo, thân cây được phân thành mấy loại? Đó là những loại nào? </a:t>
            </a:r>
          </a:p>
        </p:txBody>
      </p:sp>
      <p:sp>
        <p:nvSpPr>
          <p:cNvPr id="10" name="Rectangle 8"/>
          <p:cNvSpPr>
            <a:spLocks noChangeArrowheads="1"/>
          </p:cNvSpPr>
          <p:nvPr/>
        </p:nvSpPr>
        <p:spPr bwMode="auto">
          <a:xfrm>
            <a:off x="0" y="36576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latin typeface="Times New Roman" panose="02020603050405020304" pitchFamily="18" charset="0"/>
                <a:cs typeface="Times New Roman" panose="02020603050405020304" pitchFamily="18" charset="0"/>
              </a:rPr>
              <a:t> Có loại cây thân gỗ (nhãn, xoài,…), có loại cây thân thảo (lúa, rau muống,…).</a:t>
            </a:r>
          </a:p>
        </p:txBody>
      </p:sp>
      <p:sp>
        <p:nvSpPr>
          <p:cNvPr id="11" name="Rectangle 10"/>
          <p:cNvSpPr>
            <a:spLocks noChangeArrowheads="1"/>
          </p:cNvSpPr>
          <p:nvPr/>
        </p:nvSpPr>
        <p:spPr bwMode="auto">
          <a:xfrm>
            <a:off x="12865" y="4742765"/>
            <a:ext cx="6588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solidFill>
                  <a:srgbClr val="FF0000"/>
                </a:solidFill>
                <a:latin typeface="Times New Roman" panose="02020603050405020304" pitchFamily="18" charset="0"/>
                <a:cs typeface="Times New Roman" panose="02020603050405020304" pitchFamily="18" charset="0"/>
              </a:rPr>
              <a:t> Thân cây su hào có gì đặc biệt?</a:t>
            </a:r>
          </a:p>
        </p:txBody>
      </p:sp>
      <p:sp>
        <p:nvSpPr>
          <p:cNvPr id="12" name="Rectangle 11"/>
          <p:cNvSpPr>
            <a:spLocks noChangeArrowheads="1"/>
          </p:cNvSpPr>
          <p:nvPr/>
        </p:nvSpPr>
        <p:spPr bwMode="auto">
          <a:xfrm>
            <a:off x="0" y="5297269"/>
            <a:ext cx="79303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3600" b="1" dirty="0">
                <a:latin typeface="Times New Roman" panose="02020603050405020304" pitchFamily="18" charset="0"/>
                <a:cs typeface="Times New Roman" panose="02020603050405020304" pitchFamily="18" charset="0"/>
              </a:rPr>
              <a:t> Cây su hào có thân phình to thành củ.</a:t>
            </a:r>
          </a:p>
        </p:txBody>
      </p:sp>
    </p:spTree>
    <p:extLst>
      <p:ext uri="{BB962C8B-B14F-4D97-AF65-F5344CB8AC3E}">
        <p14:creationId xmlns:p14="http://schemas.microsoft.com/office/powerpoint/2010/main" val="1253312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box(in)">
                                      <p:cBhvr>
                                        <p:cTn id="7" dur="500"/>
                                        <p:tgtEl>
                                          <p:spTgt spid="38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8919"/>
                                        </p:tgtEl>
                                      </p:cBhvr>
                                    </p:animEffect>
                                    <p:set>
                                      <p:cBhvr>
                                        <p:cTn id="12" dur="1" fill="hold">
                                          <p:stCondLst>
                                            <p:cond delay="499"/>
                                          </p:stCondLst>
                                        </p:cTn>
                                        <p:tgtEl>
                                          <p:spTgt spid="38919"/>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grpId="1" nodeType="clickEffect">
                                  <p:stCondLst>
                                    <p:cond delay="0"/>
                                  </p:stCondLst>
                                  <p:childTnLst>
                                    <p:animEffect transition="out" filter="box(in)">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p:bldP spid="38919" grpId="1"/>
      <p:bldP spid="10" grpId="0"/>
      <p:bldP spid="11" grpId="0"/>
      <p:bldP spid="11" grpId="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121920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4000" b="1" dirty="0">
                <a:latin typeface="Times New Roman" panose="02020603050405020304" pitchFamily="18" charset="0"/>
                <a:cs typeface="Times New Roman" panose="02020603050405020304" pitchFamily="18" charset="0"/>
              </a:rPr>
              <a:t>- Các cây thường có thân mọc đứng; một số cây có thân leo, thân bò.</a:t>
            </a:r>
            <a:endParaRPr lang="vi-VN" sz="4000" b="1" dirty="0"/>
          </a:p>
        </p:txBody>
      </p:sp>
      <p:sp>
        <p:nvSpPr>
          <p:cNvPr id="46085" name="Rectangle 2"/>
          <p:cNvSpPr>
            <a:spLocks noChangeArrowheads="1"/>
          </p:cNvSpPr>
          <p:nvPr/>
        </p:nvSpPr>
        <p:spPr bwMode="auto">
          <a:xfrm>
            <a:off x="2743200" y="152400"/>
            <a:ext cx="2819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4000" b="1" u="sng" dirty="0">
                <a:solidFill>
                  <a:srgbClr val="FF0000"/>
                </a:solidFill>
                <a:latin typeface="Times New Roman" panose="02020603050405020304" pitchFamily="18" charset="0"/>
                <a:cs typeface="Times New Roman" panose="02020603050405020304" pitchFamily="18" charset="0"/>
              </a:rPr>
              <a:t>KẾT LUẬN</a:t>
            </a:r>
            <a:r>
              <a:rPr lang="en-US" sz="4000" b="1" dirty="0">
                <a:solidFill>
                  <a:srgbClr val="FF0000"/>
                </a:solidFill>
                <a:latin typeface="Times New Roman" panose="02020603050405020304" pitchFamily="18" charset="0"/>
                <a:cs typeface="Times New Roman" panose="02020603050405020304" pitchFamily="18" charset="0"/>
              </a:rPr>
              <a:t>:</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46086" name="Rectangle 8"/>
          <p:cNvSpPr>
            <a:spLocks noChangeArrowheads="1"/>
          </p:cNvSpPr>
          <p:nvPr/>
        </p:nvSpPr>
        <p:spPr bwMode="auto">
          <a:xfrm>
            <a:off x="0" y="274320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4000" b="1" dirty="0">
                <a:latin typeface="Times New Roman" panose="02020603050405020304" pitchFamily="18" charset="0"/>
                <a:cs typeface="Times New Roman" panose="02020603050405020304" pitchFamily="18" charset="0"/>
              </a:rPr>
              <a:t> Có loại cây thân gỗ (nhãn, xoài,…), có loại cây thân thảo (lúa, rau muống,…).</a:t>
            </a:r>
          </a:p>
        </p:txBody>
      </p:sp>
      <p:sp>
        <p:nvSpPr>
          <p:cNvPr id="46087" name="Rectangle 10"/>
          <p:cNvSpPr>
            <a:spLocks noChangeArrowheads="1"/>
          </p:cNvSpPr>
          <p:nvPr/>
        </p:nvSpPr>
        <p:spPr bwMode="auto">
          <a:xfrm>
            <a:off x="0" y="4191000"/>
            <a:ext cx="87976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sz="4000" b="1" dirty="0">
                <a:latin typeface="Times New Roman" panose="02020603050405020304" pitchFamily="18" charset="0"/>
                <a:cs typeface="Times New Roman" panose="02020603050405020304" pitchFamily="18" charset="0"/>
              </a:rPr>
              <a:t> Cây su hào có thân phình to thành củ.</a:t>
            </a:r>
          </a:p>
        </p:txBody>
      </p:sp>
    </p:spTree>
    <p:extLst>
      <p:ext uri="{BB962C8B-B14F-4D97-AF65-F5344CB8AC3E}">
        <p14:creationId xmlns:p14="http://schemas.microsoft.com/office/powerpoint/2010/main" val="1099431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diamond(in)">
                                      <p:cBhvr>
                                        <p:cTn id="7" dur="500"/>
                                        <p:tgtEl>
                                          <p:spTgt spid="4608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6082"/>
                                        </p:tgtEl>
                                        <p:attrNameLst>
                                          <p:attrName>style.visibility</p:attrName>
                                        </p:attrNameLst>
                                      </p:cBhvr>
                                      <p:to>
                                        <p:strVal val="visible"/>
                                      </p:to>
                                    </p:set>
                                    <p:animEffect transition="in" filter="box(in)">
                                      <p:cBhvr>
                                        <p:cTn id="10" dur="500"/>
                                        <p:tgtEl>
                                          <p:spTgt spid="4608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6086"/>
                                        </p:tgtEl>
                                        <p:attrNameLst>
                                          <p:attrName>style.visibility</p:attrName>
                                        </p:attrNameLst>
                                      </p:cBhvr>
                                      <p:to>
                                        <p:strVal val="visible"/>
                                      </p:to>
                                    </p:set>
                                    <p:animEffect transition="in" filter="box(in)">
                                      <p:cBhvr>
                                        <p:cTn id="13" dur="500"/>
                                        <p:tgtEl>
                                          <p:spTgt spid="4608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6087"/>
                                        </p:tgtEl>
                                        <p:attrNameLst>
                                          <p:attrName>style.visibility</p:attrName>
                                        </p:attrNameLst>
                                      </p:cBhvr>
                                      <p:to>
                                        <p:strVal val="visible"/>
                                      </p:to>
                                    </p:set>
                                    <p:animEffect transition="in" filter="box(in)">
                                      <p:cBhvr>
                                        <p:cTn id="16" dur="500"/>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P spid="46085" grpId="0"/>
      <p:bldP spid="46086" grpId="0"/>
      <p:bldP spid="4608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p:cNvSpPr>
            <a:spLocks noGrp="1"/>
          </p:cNvSpPr>
          <p:nvPr>
            <p:ph type="subTitle" idx="1"/>
          </p:nvPr>
        </p:nvSpPr>
        <p:spPr>
          <a:xfrm>
            <a:off x="1219200" y="1981200"/>
            <a:ext cx="7116763" cy="2819400"/>
          </a:xfrm>
        </p:spPr>
        <p:txBody>
          <a:bodyPr>
            <a:normAutofit/>
          </a:bodyPr>
          <a:lstStyle/>
          <a:p>
            <a:pPr marL="342900" indent="-342900" eaLnBrk="1" hangingPunct="1"/>
            <a:r>
              <a:rPr lang="en-US" altLang="en-US" sz="4000" b="1">
                <a:solidFill>
                  <a:schemeClr val="tx1"/>
                </a:solidFill>
                <a:latin typeface="Times New Roman" pitchFamily="18" charset="0"/>
                <a:cs typeface="Times New Roman" pitchFamily="18" charset="0"/>
              </a:rPr>
              <a:t>Hoạt động 3. </a:t>
            </a:r>
          </a:p>
          <a:p>
            <a:pPr marL="342900" indent="-342900" eaLnBrk="1" hangingPunct="1"/>
            <a:r>
              <a:rPr lang="en-US" altLang="en-US" sz="4000">
                <a:solidFill>
                  <a:schemeClr val="tx1"/>
                </a:solidFill>
                <a:latin typeface="Times New Roman" pitchFamily="18" charset="0"/>
                <a:cs typeface="Times New Roman" pitchFamily="18" charset="0"/>
              </a:rPr>
              <a:t>Tìm hiểu chức </a:t>
            </a:r>
            <a:r>
              <a:rPr lang="en-US" altLang="en-US" sz="4000" dirty="0" err="1">
                <a:solidFill>
                  <a:schemeClr val="tx1"/>
                </a:solidFill>
                <a:latin typeface="Times New Roman" pitchFamily="18" charset="0"/>
                <a:cs typeface="Times New Roman" pitchFamily="18" charset="0"/>
              </a:rPr>
              <a:t>năng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của</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thân</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cây</a:t>
            </a:r>
            <a:r>
              <a:rPr lang="en-US" altLang="en-US" sz="4000" dirty="0">
                <a:solidFill>
                  <a:schemeClr val="tx1"/>
                </a:solidFill>
                <a:latin typeface="Times New Roman" pitchFamily="18" charset="0"/>
                <a:cs typeface="Times New Roman" pitchFamily="18" charset="0"/>
              </a:rPr>
              <a:t>.</a:t>
            </a:r>
          </a:p>
          <a:p>
            <a:pPr marL="342900" indent="-342900" eaLnBrk="1" hangingPunct="1"/>
            <a:r>
              <a:rPr lang="en-US" altLang="en-US" sz="4000" dirty="0" err="1">
                <a:solidFill>
                  <a:schemeClr val="tx1"/>
                </a:solidFill>
                <a:latin typeface="Times New Roman" pitchFamily="18" charset="0"/>
                <a:cs typeface="Times New Roman" pitchFamily="18" charset="0"/>
              </a:rPr>
              <a:t>Lợi</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ích</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của</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thân</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cây</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đối</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với</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đời</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sống</a:t>
            </a:r>
            <a:r>
              <a:rPr lang="en-US" altLang="en-US" sz="4000" dirty="0">
                <a:solidFill>
                  <a:schemeClr val="tx1"/>
                </a:solidFill>
                <a:latin typeface="Times New Roman" pitchFamily="18" charset="0"/>
                <a:cs typeface="Times New Roman" pitchFamily="18" charset="0"/>
              </a:rPr>
              <a:t> con </a:t>
            </a:r>
            <a:r>
              <a:rPr lang="en-US" altLang="en-US" sz="4000" dirty="0" err="1">
                <a:solidFill>
                  <a:schemeClr val="tx1"/>
                </a:solidFill>
                <a:latin typeface="Times New Roman" pitchFamily="18" charset="0"/>
                <a:cs typeface="Times New Roman" pitchFamily="18" charset="0"/>
              </a:rPr>
              <a:t>người</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và</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động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vật</a:t>
            </a:r>
            <a:r>
              <a:rPr lang="en-US" altLang="en-US" sz="4000" dirty="0">
                <a:solidFill>
                  <a:schemeClr val="tx1"/>
                </a:solidFill>
                <a:latin typeface="Times New Roman" pitchFamily="18" charset="0"/>
                <a:cs typeface="Times New Roman" pitchFamily="18"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009650" y="1809750"/>
            <a:ext cx="3105150" cy="4051300"/>
          </a:xfrm>
        </p:spPr>
        <p:txBody>
          <a:bodyPr rtlCol="0"/>
          <a:lstStyle/>
          <a:p>
            <a:pPr marL="0" indent="0" eaLnBrk="1" fontAlgn="auto" hangingPunct="1">
              <a:buClr>
                <a:schemeClr val="tx1">
                  <a:lumMod val="75000"/>
                  <a:lumOff val="25000"/>
                </a:schemeClr>
              </a:buClr>
              <a:buFont typeface="Wingdings 2" charset="2"/>
              <a:buNone/>
              <a:defRPr/>
            </a:pPr>
            <a:r>
              <a:rPr lang="en-US" sz="3600" dirty="0" err="1">
                <a:latin typeface="Times New Roman" pitchFamily="18" charset="0"/>
              </a:rPr>
              <a:t>Rạch</a:t>
            </a:r>
            <a:r>
              <a:rPr lang="en-US" sz="3600" dirty="0">
                <a:latin typeface="Times New Roman" pitchFamily="18" charset="0"/>
              </a:rPr>
              <a:t> </a:t>
            </a:r>
            <a:r>
              <a:rPr lang="en-US" sz="3600" dirty="0" err="1">
                <a:latin typeface="Times New Roman" pitchFamily="18" charset="0"/>
              </a:rPr>
              <a:t>thử</a:t>
            </a:r>
            <a:r>
              <a:rPr lang="en-US" sz="3600" dirty="0">
                <a:latin typeface="Times New Roman" pitchFamily="18" charset="0"/>
              </a:rPr>
              <a:t> </a:t>
            </a:r>
            <a:r>
              <a:rPr lang="en-US" sz="3600" dirty="0" err="1">
                <a:latin typeface="Times New Roman" pitchFamily="18" charset="0"/>
              </a:rPr>
              <a:t>vào</a:t>
            </a:r>
            <a:r>
              <a:rPr lang="en-US" sz="3600" dirty="0">
                <a:latin typeface="Times New Roman" pitchFamily="18" charset="0"/>
              </a:rPr>
              <a:t> </a:t>
            </a:r>
            <a:r>
              <a:rPr lang="en-US" sz="3600" dirty="0" err="1">
                <a:latin typeface="Times New Roman" pitchFamily="18" charset="0"/>
              </a:rPr>
              <a:t>thân</a:t>
            </a:r>
            <a:r>
              <a:rPr lang="en-US" sz="3600" dirty="0">
                <a:latin typeface="Times New Roman" pitchFamily="18" charset="0"/>
              </a:rPr>
              <a:t> </a:t>
            </a:r>
            <a:r>
              <a:rPr lang="en-US" sz="3600" dirty="0" err="1">
                <a:latin typeface="Times New Roman" pitchFamily="18" charset="0"/>
              </a:rPr>
              <a:t>cây</a:t>
            </a:r>
            <a:r>
              <a:rPr lang="en-US" sz="3600" dirty="0">
                <a:latin typeface="Times New Roman" pitchFamily="18" charset="0"/>
              </a:rPr>
              <a:t> </a:t>
            </a:r>
            <a:r>
              <a:rPr lang="en-US" sz="3600" err="1">
                <a:latin typeface="Times New Roman" pitchFamily="18" charset="0"/>
              </a:rPr>
              <a:t>cao</a:t>
            </a:r>
            <a:r>
              <a:rPr lang="en-US" sz="3600">
                <a:latin typeface="Times New Roman" pitchFamily="18" charset="0"/>
              </a:rPr>
              <a:t> su hoặc cây đu đủ. </a:t>
            </a:r>
            <a:r>
              <a:rPr lang="en-US" sz="3600" dirty="0" err="1">
                <a:latin typeface="Times New Roman" pitchFamily="18" charset="0"/>
              </a:rPr>
              <a:t>Em</a:t>
            </a:r>
            <a:r>
              <a:rPr lang="en-US" sz="3600" dirty="0">
                <a:latin typeface="Times New Roman" pitchFamily="18" charset="0"/>
              </a:rPr>
              <a:t> </a:t>
            </a:r>
            <a:r>
              <a:rPr lang="en-US" sz="3600" dirty="0" err="1">
                <a:latin typeface="Times New Roman" pitchFamily="18" charset="0"/>
              </a:rPr>
              <a:t>thấy</a:t>
            </a:r>
            <a:r>
              <a:rPr lang="en-US" sz="3600" dirty="0">
                <a:latin typeface="Times New Roman" pitchFamily="18" charset="0"/>
              </a:rPr>
              <a:t> </a:t>
            </a:r>
            <a:r>
              <a:rPr lang="en-US" sz="3600" dirty="0" err="1">
                <a:latin typeface="Times New Roman" pitchFamily="18" charset="0"/>
              </a:rPr>
              <a:t>gì</a:t>
            </a:r>
            <a:r>
              <a:rPr lang="en-US" sz="3600" dirty="0">
                <a:latin typeface="Times New Roman" pitchFamily="18" charset="0"/>
              </a:rPr>
              <a:t>?</a:t>
            </a:r>
          </a:p>
          <a:p>
            <a:pPr eaLnBrk="1" fontAlgn="auto" hangingPunct="1">
              <a:buClr>
                <a:schemeClr val="tx1">
                  <a:lumMod val="75000"/>
                  <a:lumOff val="25000"/>
                </a:schemeClr>
              </a:buClr>
              <a:buFont typeface="Wingdings 2" charset="2"/>
              <a:buChar char=""/>
              <a:defRPr/>
            </a:pPr>
            <a:endParaRPr lang="en-US" sz="3600" dirty="0">
              <a:solidFill>
                <a:schemeClr val="tx1">
                  <a:lumMod val="75000"/>
                  <a:lumOff val="25000"/>
                </a:schemeClr>
              </a:solidFill>
            </a:endParaRPr>
          </a:p>
        </p:txBody>
      </p:sp>
      <p:pic>
        <p:nvPicPr>
          <p:cNvPr id="6" name="Picture 10" descr="01"/>
          <p:cNvPicPr>
            <a:picLocks noGrp="1" noChangeAspect="1" noChangeArrowheads="1"/>
          </p:cNvPicPr>
          <p:nvPr>
            <p:ph sz="half" idx="2"/>
          </p:nvPr>
        </p:nvPicPr>
        <p:blipFill>
          <a:blip r:embed="rId2"/>
          <a:srcRect/>
          <a:stretch>
            <a:fillRect/>
          </a:stretch>
        </p:blipFill>
        <p:spPr>
          <a:xfrm>
            <a:off x="4114800" y="1825625"/>
            <a:ext cx="4727575" cy="4727575"/>
          </a:xfrm>
          <a:noFill/>
        </p:spPr>
      </p:pic>
      <p:sp>
        <p:nvSpPr>
          <p:cNvPr id="5" name="Content Placeholder 2"/>
          <p:cNvSpPr txBox="1">
            <a:spLocks/>
          </p:cNvSpPr>
          <p:nvPr/>
        </p:nvSpPr>
        <p:spPr bwMode="auto">
          <a:xfrm>
            <a:off x="762000" y="4876800"/>
            <a:ext cx="3352800" cy="1027113"/>
          </a:xfrm>
          <a:prstGeom prst="rect">
            <a:avLst/>
          </a:prstGeom>
          <a:noFill/>
          <a:ln w="9525">
            <a:noFill/>
            <a:miter lim="800000"/>
            <a:headEnd/>
            <a:tailEnd/>
          </a:ln>
        </p:spPr>
        <p:txBody>
          <a:bodyPr anchor="ctr"/>
          <a:lstStyle/>
          <a:p>
            <a:pPr defTabSz="457200" eaLnBrk="1" hangingPunct="1">
              <a:spcBef>
                <a:spcPct val="20000"/>
              </a:spcBef>
              <a:spcAft>
                <a:spcPts val="600"/>
              </a:spcAft>
              <a:buClr>
                <a:srgbClr val="404040"/>
              </a:buClr>
              <a:buFont typeface="Wingdings 2" pitchFamily="18" charset="2"/>
              <a:buNone/>
            </a:pPr>
            <a:r>
              <a:rPr lang="en-US" altLang="en-US" sz="4000" b="1">
                <a:solidFill>
                  <a:srgbClr val="FF0000"/>
                </a:solidFill>
                <a:latin typeface="Times New Roman" pitchFamily="18" charset="0"/>
              </a:rPr>
              <a:t>Nhựa chảy ra</a:t>
            </a:r>
            <a:r>
              <a:rPr lang="en-US" altLang="en-US" sz="4000">
                <a:solidFill>
                  <a:srgbClr val="FF0000"/>
                </a:solidFill>
                <a:latin typeface="Times New Roman" pitchFamily="18" charset="0"/>
              </a:rPr>
              <a:t>.</a:t>
            </a:r>
          </a:p>
        </p:txBody>
      </p:sp>
      <p:cxnSp>
        <p:nvCxnSpPr>
          <p:cNvPr id="3" name="Straight Arrow Connector 2"/>
          <p:cNvCxnSpPr/>
          <p:nvPr/>
        </p:nvCxnSpPr>
        <p:spPr>
          <a:xfrm flipH="1">
            <a:off x="7924800" y="4419600"/>
            <a:ext cx="609600" cy="4572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2"/>
          <p:cNvSpPr>
            <a:spLocks noChangeArrowheads="1"/>
          </p:cNvSpPr>
          <p:nvPr/>
        </p:nvSpPr>
        <p:spPr bwMode="auto">
          <a:xfrm>
            <a:off x="533400" y="533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3: </a:t>
            </a:r>
            <a:r>
              <a:rPr lang="en-US" sz="3600" b="1" dirty="0" err="1">
                <a:solidFill>
                  <a:srgbClr val="0000FF"/>
                </a:solidFill>
                <a:latin typeface="Times New Roman" panose="02020603050405020304" pitchFamily="18" charset="0"/>
                <a:cs typeface="Times New Roman" panose="02020603050405020304" pitchFamily="18" charset="0"/>
              </a:rPr>
              <a:t>Chức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năng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sz="half" idx="1"/>
          </p:nvPr>
        </p:nvSpPr>
        <p:spPr>
          <a:xfrm>
            <a:off x="354013" y="1485900"/>
            <a:ext cx="3303587" cy="4800600"/>
          </a:xfrm>
        </p:spPr>
        <p:txBody>
          <a:bodyPr/>
          <a:lstStyle/>
          <a:p>
            <a:pPr eaLnBrk="1" hangingPunct="1"/>
            <a:r>
              <a:rPr lang="en-US" altLang="en-US" sz="3200" dirty="0" err="1">
                <a:latin typeface="Times New Roman" pitchFamily="18" charset="0"/>
              </a:rPr>
              <a:t>Bấm</a:t>
            </a:r>
            <a:r>
              <a:rPr lang="en-US" altLang="en-US" sz="3200" dirty="0">
                <a:latin typeface="Times New Roman" pitchFamily="18" charset="0"/>
              </a:rPr>
              <a:t> </a:t>
            </a:r>
            <a:r>
              <a:rPr lang="en-US" altLang="en-US" sz="3200" dirty="0" err="1">
                <a:latin typeface="Times New Roman" pitchFamily="18" charset="0"/>
              </a:rPr>
              <a:t>một</a:t>
            </a:r>
            <a:r>
              <a:rPr lang="en-US" altLang="en-US" sz="3200" dirty="0">
                <a:latin typeface="Times New Roman" pitchFamily="18" charset="0"/>
              </a:rPr>
              <a:t> </a:t>
            </a:r>
            <a:r>
              <a:rPr lang="en-US" altLang="en-US" sz="3200" dirty="0" err="1">
                <a:latin typeface="Times New Roman" pitchFamily="18" charset="0"/>
              </a:rPr>
              <a:t>ngọn</a:t>
            </a:r>
            <a:r>
              <a:rPr lang="en-US" altLang="en-US" sz="3200" dirty="0">
                <a:latin typeface="Times New Roman" pitchFamily="18" charset="0"/>
              </a:rPr>
              <a:t> </a:t>
            </a:r>
            <a:r>
              <a:rPr lang="en-US" altLang="en-US" sz="3200" dirty="0" err="1">
                <a:latin typeface="Times New Roman" pitchFamily="18" charset="0"/>
              </a:rPr>
              <a:t>cây</a:t>
            </a:r>
            <a:r>
              <a:rPr lang="en-US" altLang="en-US" sz="3200" dirty="0">
                <a:latin typeface="Times New Roman" pitchFamily="18" charset="0"/>
              </a:rPr>
              <a:t> </a:t>
            </a:r>
            <a:r>
              <a:rPr lang="en-US" altLang="en-US" sz="3200" dirty="0" err="1">
                <a:latin typeface="Times New Roman" pitchFamily="18" charset="0"/>
              </a:rPr>
              <a:t>mướp</a:t>
            </a:r>
            <a:r>
              <a:rPr lang="en-US" altLang="en-US" sz="3200" dirty="0">
                <a:latin typeface="Times New Roman" pitchFamily="18" charset="0"/>
              </a:rPr>
              <a:t> </a:t>
            </a:r>
            <a:r>
              <a:rPr lang="en-US" altLang="en-US" sz="3200" dirty="0" err="1">
                <a:latin typeface="Times New Roman" pitchFamily="18" charset="0"/>
              </a:rPr>
              <a:t>nhưng</a:t>
            </a:r>
            <a:r>
              <a:rPr lang="en-US" altLang="en-US" sz="3200" dirty="0">
                <a:latin typeface="Times New Roman" pitchFamily="18" charset="0"/>
              </a:rPr>
              <a:t> </a:t>
            </a:r>
            <a:r>
              <a:rPr lang="en-US" altLang="en-US" sz="3200" dirty="0" err="1">
                <a:latin typeface="Times New Roman" pitchFamily="18" charset="0"/>
              </a:rPr>
              <a:t>không</a:t>
            </a:r>
            <a:r>
              <a:rPr lang="en-US" altLang="en-US" sz="3200" dirty="0">
                <a:latin typeface="Times New Roman" pitchFamily="18" charset="0"/>
              </a:rPr>
              <a:t> </a:t>
            </a:r>
            <a:r>
              <a:rPr lang="en-US" altLang="en-US" sz="3200" dirty="0" err="1">
                <a:latin typeface="Times New Roman" pitchFamily="18" charset="0"/>
              </a:rPr>
              <a:t>làm</a:t>
            </a:r>
            <a:r>
              <a:rPr lang="en-US" altLang="en-US" sz="3200" dirty="0">
                <a:latin typeface="Times New Roman" pitchFamily="18" charset="0"/>
              </a:rPr>
              <a:t> </a:t>
            </a:r>
            <a:r>
              <a:rPr lang="en-US" altLang="en-US" sz="3200" dirty="0" err="1">
                <a:latin typeface="Times New Roman" pitchFamily="18" charset="0"/>
              </a:rPr>
              <a:t>đứt</a:t>
            </a:r>
            <a:r>
              <a:rPr lang="en-US" altLang="en-US" sz="3200" dirty="0">
                <a:latin typeface="Times New Roman" pitchFamily="18" charset="0"/>
              </a:rPr>
              <a:t> </a:t>
            </a:r>
            <a:r>
              <a:rPr lang="en-US" altLang="en-US" sz="3200" dirty="0" err="1">
                <a:latin typeface="Times New Roman" pitchFamily="18" charset="0"/>
              </a:rPr>
              <a:t>rời</a:t>
            </a:r>
            <a:r>
              <a:rPr lang="en-US" altLang="en-US" sz="3200" dirty="0">
                <a:latin typeface="Times New Roman" pitchFamily="18" charset="0"/>
              </a:rPr>
              <a:t> </a:t>
            </a:r>
            <a:r>
              <a:rPr lang="en-US" altLang="en-US" sz="3200" dirty="0" err="1">
                <a:latin typeface="Times New Roman" pitchFamily="18" charset="0"/>
              </a:rPr>
              <a:t>khỏi</a:t>
            </a:r>
            <a:r>
              <a:rPr lang="en-US" altLang="en-US" sz="3200" dirty="0">
                <a:latin typeface="Times New Roman" pitchFamily="18" charset="0"/>
              </a:rPr>
              <a:t> </a:t>
            </a:r>
            <a:r>
              <a:rPr lang="en-US" altLang="en-US" sz="3200" dirty="0" err="1">
                <a:latin typeface="Times New Roman" pitchFamily="18" charset="0"/>
              </a:rPr>
              <a:t>thân</a:t>
            </a:r>
            <a:r>
              <a:rPr lang="en-US" altLang="en-US" sz="3200" dirty="0">
                <a:latin typeface="Times New Roman" pitchFamily="18" charset="0"/>
              </a:rPr>
              <a:t>.</a:t>
            </a:r>
          </a:p>
          <a:p>
            <a:pPr eaLnBrk="1" hangingPunct="1"/>
            <a:r>
              <a:rPr lang="en-US" altLang="en-US" sz="3200" dirty="0" err="1">
                <a:latin typeface="Times New Roman" pitchFamily="18" charset="0"/>
              </a:rPr>
              <a:t>Vài</a:t>
            </a:r>
            <a:r>
              <a:rPr lang="en-US" altLang="en-US" sz="3200" dirty="0">
                <a:latin typeface="Times New Roman" pitchFamily="18" charset="0"/>
              </a:rPr>
              <a:t> </a:t>
            </a:r>
            <a:r>
              <a:rPr lang="en-US" altLang="en-US" sz="3200" dirty="0" err="1">
                <a:latin typeface="Times New Roman" pitchFamily="18" charset="0"/>
              </a:rPr>
              <a:t>ngày</a:t>
            </a:r>
            <a:r>
              <a:rPr lang="en-US" altLang="en-US" sz="3200" dirty="0">
                <a:latin typeface="Times New Roman" pitchFamily="18" charset="0"/>
              </a:rPr>
              <a:t> </a:t>
            </a:r>
            <a:r>
              <a:rPr lang="en-US" altLang="en-US" sz="3200" dirty="0" err="1">
                <a:latin typeface="Times New Roman" pitchFamily="18" charset="0"/>
              </a:rPr>
              <a:t>sau</a:t>
            </a:r>
            <a:r>
              <a:rPr lang="en-US" altLang="en-US" sz="3200" dirty="0">
                <a:latin typeface="Times New Roman" pitchFamily="18" charset="0"/>
              </a:rPr>
              <a:t>, </a:t>
            </a:r>
            <a:r>
              <a:rPr lang="en-US" altLang="en-US" sz="3200" dirty="0" err="1">
                <a:latin typeface="Times New Roman" pitchFamily="18" charset="0"/>
              </a:rPr>
              <a:t>em</a:t>
            </a:r>
            <a:r>
              <a:rPr lang="en-US" altLang="en-US" sz="3200" dirty="0">
                <a:latin typeface="Times New Roman" pitchFamily="18" charset="0"/>
              </a:rPr>
              <a:t> </a:t>
            </a:r>
            <a:r>
              <a:rPr lang="en-US" altLang="en-US" sz="3200" dirty="0" err="1">
                <a:latin typeface="Times New Roman" pitchFamily="18" charset="0"/>
              </a:rPr>
              <a:t>thấy</a:t>
            </a:r>
            <a:r>
              <a:rPr lang="en-US" altLang="en-US" sz="3200" dirty="0">
                <a:latin typeface="Times New Roman" pitchFamily="18" charset="0"/>
              </a:rPr>
              <a:t> </a:t>
            </a:r>
            <a:r>
              <a:rPr lang="en-US" altLang="en-US" sz="3200" dirty="0" err="1">
                <a:latin typeface="Times New Roman" pitchFamily="18" charset="0"/>
              </a:rPr>
              <a:t>ngọn</a:t>
            </a:r>
            <a:r>
              <a:rPr lang="en-US" altLang="en-US" sz="3200" dirty="0">
                <a:latin typeface="Times New Roman" pitchFamily="18" charset="0"/>
              </a:rPr>
              <a:t> </a:t>
            </a:r>
            <a:r>
              <a:rPr lang="en-US" altLang="en-US" sz="3200" dirty="0" err="1">
                <a:latin typeface="Times New Roman" pitchFamily="18" charset="0"/>
              </a:rPr>
              <a:t>cây</a:t>
            </a:r>
            <a:r>
              <a:rPr lang="en-US" altLang="en-US" sz="3200" dirty="0">
                <a:latin typeface="Times New Roman" pitchFamily="18" charset="0"/>
              </a:rPr>
              <a:t> </a:t>
            </a:r>
            <a:r>
              <a:rPr lang="en-US" altLang="en-US" sz="3200" dirty="0" err="1">
                <a:latin typeface="Times New Roman" pitchFamily="18" charset="0"/>
              </a:rPr>
              <a:t>như</a:t>
            </a:r>
            <a:r>
              <a:rPr lang="en-US" altLang="en-US" sz="3200" dirty="0">
                <a:latin typeface="Times New Roman" pitchFamily="18" charset="0"/>
              </a:rPr>
              <a:t> </a:t>
            </a:r>
            <a:r>
              <a:rPr lang="en-US" altLang="en-US" sz="3200" dirty="0" err="1">
                <a:latin typeface="Times New Roman" pitchFamily="18" charset="0"/>
              </a:rPr>
              <a:t>thế</a:t>
            </a:r>
            <a:r>
              <a:rPr lang="en-US" altLang="en-US" sz="3200" dirty="0">
                <a:latin typeface="Times New Roman" pitchFamily="18" charset="0"/>
              </a:rPr>
              <a:t> </a:t>
            </a:r>
            <a:r>
              <a:rPr lang="en-US" altLang="en-US" sz="3200" dirty="0" err="1">
                <a:latin typeface="Times New Roman" pitchFamily="18" charset="0"/>
              </a:rPr>
              <a:t>nào</a:t>
            </a:r>
            <a:r>
              <a:rPr lang="en-US" altLang="en-US" sz="3200" dirty="0">
                <a:latin typeface="Times New Roman" pitchFamily="18" charset="0"/>
              </a:rPr>
              <a:t>?</a:t>
            </a:r>
          </a:p>
        </p:txBody>
      </p:sp>
      <p:sp>
        <p:nvSpPr>
          <p:cNvPr id="10244" name="Content Placeholder 3"/>
          <p:cNvSpPr>
            <a:spLocks noGrp="1"/>
          </p:cNvSpPr>
          <p:nvPr>
            <p:ph sz="half" idx="2"/>
          </p:nvPr>
        </p:nvSpPr>
        <p:spPr>
          <a:xfrm>
            <a:off x="4662488" y="1809750"/>
            <a:ext cx="3470275" cy="4051300"/>
          </a:xfrm>
        </p:spPr>
        <p:txBody>
          <a:bodyPr/>
          <a:lstStyle/>
          <a:p>
            <a:pPr eaLnBrk="1" hangingPunct="1"/>
            <a:endParaRPr lang="en-US" altLang="en-US"/>
          </a:p>
        </p:txBody>
      </p:sp>
      <p:pic>
        <p:nvPicPr>
          <p:cNvPr id="10245" name="Picture 2"/>
          <p:cNvPicPr>
            <a:picLocks noChangeAspect="1" noChangeArrowheads="1"/>
          </p:cNvPicPr>
          <p:nvPr/>
        </p:nvPicPr>
        <p:blipFill>
          <a:blip r:embed="rId2"/>
          <a:srcRect/>
          <a:stretch>
            <a:fillRect/>
          </a:stretch>
        </p:blipFill>
        <p:spPr bwMode="auto">
          <a:xfrm>
            <a:off x="3810000" y="1600200"/>
            <a:ext cx="4978400" cy="4953000"/>
          </a:xfrm>
          <a:prstGeom prst="rect">
            <a:avLst/>
          </a:prstGeom>
          <a:noFill/>
          <a:ln w="9525">
            <a:noFill/>
            <a:miter lim="800000"/>
            <a:headEnd/>
            <a:tailEnd/>
          </a:ln>
          <a:effectLst/>
        </p:spPr>
      </p:pic>
      <p:sp>
        <p:nvSpPr>
          <p:cNvPr id="7" name="Rectangle 2"/>
          <p:cNvSpPr>
            <a:spLocks noChangeArrowheads="1"/>
          </p:cNvSpPr>
          <p:nvPr/>
        </p:nvSpPr>
        <p:spPr bwMode="auto">
          <a:xfrm>
            <a:off x="533400" y="533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3: </a:t>
            </a:r>
            <a:r>
              <a:rPr lang="en-US" sz="3600" b="1" dirty="0" err="1">
                <a:solidFill>
                  <a:srgbClr val="0000FF"/>
                </a:solidFill>
                <a:latin typeface="Times New Roman" panose="02020603050405020304" pitchFamily="18" charset="0"/>
                <a:cs typeface="Times New Roman" panose="02020603050405020304" pitchFamily="18" charset="0"/>
              </a:rPr>
              <a:t>Chức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năng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sz="half" idx="1"/>
          </p:nvPr>
        </p:nvSpPr>
        <p:spPr>
          <a:xfrm>
            <a:off x="228600" y="1828800"/>
            <a:ext cx="3200400" cy="1295400"/>
          </a:xfrm>
        </p:spPr>
        <p:txBody>
          <a:bodyPr>
            <a:normAutofit lnSpcReduction="10000"/>
          </a:bodyPr>
          <a:lstStyle/>
          <a:p>
            <a:pPr marL="0" indent="0" eaLnBrk="1" hangingPunct="1">
              <a:buFont typeface="Wingdings 2" pitchFamily="18" charset="2"/>
              <a:buNone/>
            </a:pPr>
            <a:r>
              <a:rPr lang="en-US" altLang="en-US" sz="4000" b="1" dirty="0" err="1">
                <a:solidFill>
                  <a:srgbClr val="FF0000"/>
                </a:solidFill>
                <a:latin typeface="Times New Roman" pitchFamily="18" charset="0"/>
              </a:rPr>
              <a:t>Ngọn</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cây</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bị</a:t>
            </a:r>
            <a:r>
              <a:rPr lang="en-US" altLang="en-US" sz="4000" b="1" dirty="0">
                <a:solidFill>
                  <a:srgbClr val="FF0000"/>
                </a:solidFill>
                <a:latin typeface="Times New Roman" pitchFamily="18" charset="0"/>
              </a:rPr>
              <a:t> </a:t>
            </a:r>
            <a:r>
              <a:rPr lang="en-US" altLang="en-US" sz="4000" b="1" dirty="0" err="1">
                <a:solidFill>
                  <a:srgbClr val="FF0000"/>
                </a:solidFill>
                <a:latin typeface="Times New Roman" pitchFamily="18" charset="0"/>
              </a:rPr>
              <a:t>héo</a:t>
            </a:r>
            <a:r>
              <a:rPr lang="en-US" altLang="en-US" sz="4000" dirty="0">
                <a:solidFill>
                  <a:srgbClr val="FF0000"/>
                </a:solidFill>
                <a:latin typeface="Times New Roman" pitchFamily="18" charset="0"/>
              </a:rPr>
              <a:t>.</a:t>
            </a:r>
          </a:p>
        </p:txBody>
      </p:sp>
      <p:pic>
        <p:nvPicPr>
          <p:cNvPr id="11268" name="Picture 3"/>
          <p:cNvPicPr>
            <a:picLocks noGrp="1" noChangeAspect="1" noChangeArrowheads="1"/>
          </p:cNvPicPr>
          <p:nvPr>
            <p:ph sz="half" idx="2"/>
          </p:nvPr>
        </p:nvPicPr>
        <p:blipFill>
          <a:blip r:embed="rId2"/>
          <a:srcRect/>
          <a:stretch>
            <a:fillRect/>
          </a:stretch>
        </p:blipFill>
        <p:spPr>
          <a:xfrm>
            <a:off x="3581400" y="1752600"/>
            <a:ext cx="5202238" cy="4800600"/>
          </a:xfrm>
          <a:noFill/>
        </p:spPr>
      </p:pic>
      <p:sp>
        <p:nvSpPr>
          <p:cNvPr id="6" name="Rectangle 2"/>
          <p:cNvSpPr>
            <a:spLocks noChangeArrowheads="1"/>
          </p:cNvSpPr>
          <p:nvPr/>
        </p:nvSpPr>
        <p:spPr bwMode="auto">
          <a:xfrm>
            <a:off x="533400" y="533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3: </a:t>
            </a:r>
            <a:r>
              <a:rPr lang="en-US" sz="3600" b="1" dirty="0" err="1">
                <a:solidFill>
                  <a:srgbClr val="0000FF"/>
                </a:solidFill>
                <a:latin typeface="Times New Roman" panose="02020603050405020304" pitchFamily="18" charset="0"/>
                <a:cs typeface="Times New Roman" panose="02020603050405020304" pitchFamily="18" charset="0"/>
              </a:rPr>
              <a:t>Chức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năng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
        <p:nvSpPr>
          <p:cNvPr id="7" name="Title 4"/>
          <p:cNvSpPr>
            <a:spLocks noGrp="1"/>
          </p:cNvSpPr>
          <p:nvPr>
            <p:ph type="title"/>
          </p:nvPr>
        </p:nvSpPr>
        <p:spPr>
          <a:xfrm>
            <a:off x="228600" y="3408362"/>
            <a:ext cx="3276600" cy="1468438"/>
          </a:xfrm>
        </p:spPr>
        <p:txBody>
          <a:bodyPr>
            <a:normAutofit fontScale="90000"/>
          </a:bodyPr>
          <a:lstStyle/>
          <a:p>
            <a:pPr algn="l" eaLnBrk="1" hangingPunct="1"/>
            <a:r>
              <a:rPr lang="en-US" altLang="en-US" sz="3600" b="1" dirty="0" err="1">
                <a:latin typeface="Times New Roman" pitchFamily="18" charset="0"/>
                <a:cs typeface="Trebuchet MS" pitchFamily="34" charset="0"/>
              </a:rPr>
              <a:t>Vì</a:t>
            </a:r>
            <a:r>
              <a:rPr lang="en-US" altLang="en-US" sz="3600" b="1" dirty="0">
                <a:latin typeface="Times New Roman" pitchFamily="18" charset="0"/>
                <a:cs typeface="Trebuchet MS" pitchFamily="34" charset="0"/>
              </a:rPr>
              <a:t> </a:t>
            </a:r>
            <a:r>
              <a:rPr lang="en-US" altLang="en-US" sz="3600" b="1" dirty="0" err="1">
                <a:latin typeface="Times New Roman" pitchFamily="18" charset="0"/>
                <a:cs typeface="Trebuchet MS" pitchFamily="34" charset="0"/>
              </a:rPr>
              <a:t>sao</a:t>
            </a:r>
            <a:r>
              <a:rPr lang="en-US" altLang="en-US" sz="3600" b="1" dirty="0">
                <a:latin typeface="Times New Roman" pitchFamily="18" charset="0"/>
                <a:cs typeface="Trebuchet MS" pitchFamily="34" charset="0"/>
              </a:rPr>
              <a:t> </a:t>
            </a:r>
            <a:r>
              <a:rPr lang="en-US" altLang="en-US" sz="3600" b="1" dirty="0" err="1">
                <a:latin typeface="Times New Roman" pitchFamily="18" charset="0"/>
                <a:cs typeface="Trebuchet MS" pitchFamily="34" charset="0"/>
              </a:rPr>
              <a:t>ngọn</a:t>
            </a:r>
            <a:r>
              <a:rPr lang="en-US" altLang="en-US" sz="3600" b="1" dirty="0">
                <a:latin typeface="Times New Roman" pitchFamily="18" charset="0"/>
                <a:cs typeface="Trebuchet MS" pitchFamily="34" charset="0"/>
              </a:rPr>
              <a:t> </a:t>
            </a:r>
            <a:r>
              <a:rPr lang="en-US" altLang="en-US" sz="3600" b="1" dirty="0" err="1">
                <a:latin typeface="Times New Roman" pitchFamily="18" charset="0"/>
                <a:cs typeface="Trebuchet MS" pitchFamily="34" charset="0"/>
              </a:rPr>
              <a:t>cây</a:t>
            </a:r>
            <a:r>
              <a:rPr lang="en-US" altLang="en-US" sz="3600" b="1" dirty="0">
                <a:latin typeface="Times New Roman" pitchFamily="18" charset="0"/>
                <a:cs typeface="Trebuchet MS" pitchFamily="34" charset="0"/>
              </a:rPr>
              <a:t> </a:t>
            </a:r>
            <a:r>
              <a:rPr lang="en-US" altLang="en-US" sz="3600" b="1" dirty="0" err="1">
                <a:latin typeface="Times New Roman" pitchFamily="18" charset="0"/>
                <a:cs typeface="Trebuchet MS" pitchFamily="34" charset="0"/>
              </a:rPr>
              <a:t>bị</a:t>
            </a:r>
            <a:r>
              <a:rPr lang="en-US" altLang="en-US" sz="3600" b="1" dirty="0">
                <a:latin typeface="Times New Roman" pitchFamily="18" charset="0"/>
                <a:cs typeface="Trebuchet MS" pitchFamily="34" charset="0"/>
              </a:rPr>
              <a:t> </a:t>
            </a:r>
            <a:r>
              <a:rPr lang="en-US" altLang="en-US" sz="3600" b="1" dirty="0" err="1">
                <a:latin typeface="Times New Roman" pitchFamily="18" charset="0"/>
                <a:cs typeface="Trebuchet MS" pitchFamily="34" charset="0"/>
              </a:rPr>
              <a:t>héo</a:t>
            </a:r>
            <a:r>
              <a:rPr lang="en-US" altLang="en-US" sz="3600" b="1" dirty="0">
                <a:latin typeface="Times New Roman" pitchFamily="18" charset="0"/>
                <a:cs typeface="Trebuchet MS" pitchFamily="34" charset="0"/>
              </a:rPr>
              <a:t>?</a:t>
            </a:r>
            <a:br>
              <a:rPr lang="en-US" altLang="en-US" sz="3600" b="1" dirty="0">
                <a:latin typeface="Times New Roman" pitchFamily="18" charset="0"/>
                <a:cs typeface="Trebuchet MS" pitchFamily="34" charset="0"/>
              </a:rPr>
            </a:br>
            <a:endParaRPr lang="en-US" altLang="en-US" sz="3600" b="1" dirty="0">
              <a:cs typeface="Trebuchet MS" pitchFamily="34" charset="0"/>
            </a:endParaRPr>
          </a:p>
        </p:txBody>
      </p:sp>
      <p:sp>
        <p:nvSpPr>
          <p:cNvPr id="8" name="Text Placeholder 5"/>
          <p:cNvSpPr txBox="1">
            <a:spLocks/>
          </p:cNvSpPr>
          <p:nvPr/>
        </p:nvSpPr>
        <p:spPr>
          <a:xfrm>
            <a:off x="-152400" y="4421187"/>
            <a:ext cx="3733800" cy="2436813"/>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0"/>
              </a:spcAft>
              <a:buClrTx/>
              <a:buSzTx/>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baseline="0" noProof="0" dirty="0" err="1">
                <a:ln>
                  <a:noFill/>
                </a:ln>
                <a:solidFill>
                  <a:srgbClr val="FF0000"/>
                </a:solidFill>
                <a:effectLst/>
                <a:uLnTx/>
                <a:uFillTx/>
                <a:latin typeface="Times New Roman" pitchFamily="18" charset="0"/>
                <a:ea typeface="+mn-ea"/>
                <a:cs typeface="+mn-cs"/>
              </a:rPr>
              <a:t>Vì</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ngọn</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cây</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không</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nhận</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đủ</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nhựa</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cây</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để</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duy</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trì</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sự</a:t>
            </a:r>
            <a:r>
              <a:rPr kumimoji="0" lang="en-US" altLang="en-US" sz="3200" b="1" i="0" u="none" strike="noStrike" kern="1200" cap="none" spc="0" normalizeH="0" noProof="0" dirty="0">
                <a:ln>
                  <a:noFill/>
                </a:ln>
                <a:solidFill>
                  <a:srgbClr val="FF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FF0000"/>
                </a:solidFill>
                <a:effectLst/>
                <a:uLnTx/>
                <a:uFillTx/>
                <a:latin typeface="Times New Roman" pitchFamily="18" charset="0"/>
                <a:ea typeface="+mn-ea"/>
                <a:cs typeface="+mn-cs"/>
              </a:rPr>
              <a:t>sống</a:t>
            </a:r>
            <a:endPar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en-US" sz="2800" b="0" i="0" u="none" strike="noStrike" kern="1200" cap="none" spc="0" normalizeH="0" baseline="0" noProof="0" dirty="0">
              <a:ln>
                <a:noFill/>
              </a:ln>
              <a:solidFill>
                <a:srgbClr val="40404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9"/>
          <p:cNvSpPr>
            <a:spLocks noGrp="1"/>
          </p:cNvSpPr>
          <p:nvPr>
            <p:ph idx="1"/>
          </p:nvPr>
        </p:nvSpPr>
        <p:spPr>
          <a:xfrm>
            <a:off x="1206500" y="2362200"/>
            <a:ext cx="7124700" cy="2582863"/>
          </a:xfrm>
          <a:solidFill>
            <a:srgbClr val="FFFF00"/>
          </a:solidFill>
          <a:ln>
            <a:solidFill>
              <a:srgbClr val="FF0000"/>
            </a:solidFill>
          </a:ln>
        </p:spPr>
        <p:txBody>
          <a:bodyPr/>
          <a:lstStyle/>
          <a:p>
            <a:pPr marL="0" indent="0" algn="just" eaLnBrk="1" hangingPunct="1">
              <a:buFont typeface="Wingdings 2" pitchFamily="18" charset="2"/>
              <a:buNone/>
            </a:pPr>
            <a:r>
              <a:rPr lang="en-US" altLang="en-US" sz="3600">
                <a:latin typeface="Times New Roman" pitchFamily="18" charset="0"/>
                <a:cs typeface="Times New Roman" pitchFamily="18" charset="0"/>
              </a:rPr>
              <a:t> Một trong những khả năng quan trọng của thân cây là: </a:t>
            </a:r>
            <a:r>
              <a:rPr lang="en-US" altLang="en-US" sz="3600" b="1">
                <a:latin typeface="Times New Roman" pitchFamily="18" charset="0"/>
                <a:cs typeface="Times New Roman" pitchFamily="18" charset="0"/>
              </a:rPr>
              <a:t>vận chuyển nhựa</a:t>
            </a:r>
            <a:r>
              <a:rPr lang="en-US" altLang="en-US" sz="3600">
                <a:latin typeface="Times New Roman" pitchFamily="18" charset="0"/>
                <a:cs typeface="Times New Roman" pitchFamily="18" charset="0"/>
              </a:rPr>
              <a:t> từ rễ lên lá và từ lá đi khắp các bộ phận của cây để </a:t>
            </a:r>
            <a:r>
              <a:rPr lang="en-US" altLang="en-US" sz="3600" b="1">
                <a:latin typeface="Times New Roman" pitchFamily="18" charset="0"/>
                <a:cs typeface="Times New Roman" pitchFamily="18" charset="0"/>
              </a:rPr>
              <a:t>nuôi cây</a:t>
            </a:r>
            <a:r>
              <a:rPr lang="en-US" altLang="en-US" sz="3600">
                <a:latin typeface="Times New Roman" pitchFamily="18" charset="0"/>
                <a:cs typeface="Times New Roman" pitchFamily="18" charset="0"/>
              </a:rPr>
              <a:t>.</a:t>
            </a:r>
          </a:p>
        </p:txBody>
      </p:sp>
      <p:sp>
        <p:nvSpPr>
          <p:cNvPr id="11" name="Right Arrow 10"/>
          <p:cNvSpPr/>
          <p:nvPr/>
        </p:nvSpPr>
        <p:spPr>
          <a:xfrm>
            <a:off x="228600" y="2743200"/>
            <a:ext cx="978408" cy="484632"/>
          </a:xfrm>
          <a:prstGeom prst="right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2"/>
          <p:cNvSpPr>
            <a:spLocks noChangeArrowheads="1"/>
          </p:cNvSpPr>
          <p:nvPr/>
        </p:nvSpPr>
        <p:spPr bwMode="auto">
          <a:xfrm>
            <a:off x="533400" y="5334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600" b="1" dirty="0" err="1">
                <a:solidFill>
                  <a:srgbClr val="0000FF"/>
                </a:solidFill>
                <a:latin typeface="Times New Roman" panose="02020603050405020304" pitchFamily="18" charset="0"/>
                <a:cs typeface="Times New Roman" panose="02020603050405020304" pitchFamily="18" charset="0"/>
              </a:rPr>
              <a:t>Hoạt</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động</a:t>
            </a:r>
            <a:r>
              <a:rPr lang="en-US" sz="3600" b="1">
                <a:solidFill>
                  <a:srgbClr val="0000FF"/>
                </a:solidFill>
                <a:latin typeface="Times New Roman" panose="02020603050405020304" pitchFamily="18" charset="0"/>
                <a:cs typeface="Times New Roman" panose="02020603050405020304" pitchFamily="18" charset="0"/>
              </a:rPr>
              <a:t> 3: </a:t>
            </a:r>
            <a:r>
              <a:rPr lang="en-US" sz="3600" b="1" dirty="0" err="1">
                <a:solidFill>
                  <a:srgbClr val="0000FF"/>
                </a:solidFill>
                <a:latin typeface="Times New Roman" panose="02020603050405020304" pitchFamily="18" charset="0"/>
                <a:cs typeface="Times New Roman" panose="02020603050405020304" pitchFamily="18" charset="0"/>
              </a:rPr>
              <a:t>Chức</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năng</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của</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thân</a:t>
            </a:r>
            <a:r>
              <a:rPr lang="en-US" sz="3600" b="1" dirty="0">
                <a:solidFill>
                  <a:srgbClr val="0000FF"/>
                </a:solidFill>
                <a:latin typeface="Times New Roman" panose="02020603050405020304" pitchFamily="18" charset="0"/>
                <a:cs typeface="Times New Roman" panose="02020603050405020304" pitchFamily="18" charset="0"/>
              </a:rPr>
              <a:t> </a:t>
            </a:r>
            <a:r>
              <a:rPr lang="en-US" sz="3600" b="1" dirty="0" err="1">
                <a:solidFill>
                  <a:srgbClr val="0000FF"/>
                </a:solidFill>
                <a:latin typeface="Times New Roman" panose="02020603050405020304" pitchFamily="18" charset="0"/>
                <a:cs typeface="Times New Roman" panose="02020603050405020304" pitchFamily="18" charset="0"/>
              </a:rPr>
              <a:t>cây</a:t>
            </a:r>
            <a:endParaRPr lang="vi-VN" altLang="en-US" sz="36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12291">
                                            <p:bg/>
                                          </p:spTgt>
                                        </p:tgtEl>
                                        <p:attrNameLst>
                                          <p:attrName>style.visibility</p:attrName>
                                        </p:attrNameLst>
                                      </p:cBhvr>
                                      <p:to>
                                        <p:strVal val="visible"/>
                                      </p:to>
                                    </p:set>
                                    <p:animEffect transition="in" filter="barn(inVertical)">
                                      <p:cBhvr>
                                        <p:cTn id="9" dur="500"/>
                                        <p:tgtEl>
                                          <p:spTgt spid="12291">
                                            <p:bg/>
                                          </p:spTgt>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barn(inVertical)">
                                      <p:cBhvr>
                                        <p:cTn id="12"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Untitled-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790700"/>
            <a:ext cx="7620000" cy="43291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3124200" y="62531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latin typeface="Times New Roman" pitchFamily="18" charset="0"/>
                <a:cs typeface="Times New Roman" pitchFamily="18" charset="0"/>
              </a:rPr>
              <a:t>1.</a:t>
            </a:r>
            <a:r>
              <a:rPr lang="en-US" sz="1800"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Cây nhãn</a:t>
            </a:r>
          </a:p>
        </p:txBody>
      </p:sp>
      <p:sp>
        <p:nvSpPr>
          <p:cNvPr id="9220" name="Rectangle 2"/>
          <p:cNvSpPr>
            <a:spLocks noChangeArrowheads="1"/>
          </p:cNvSpPr>
          <p:nvPr/>
        </p:nvSpPr>
        <p:spPr bwMode="auto">
          <a:xfrm>
            <a:off x="0" y="381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itchFamily="18" charset="0"/>
                <a:cs typeface="Times New Roman" pitchFamily="18" charset="0"/>
              </a:rPr>
              <a:t>Hoạt </a:t>
            </a:r>
            <a:r>
              <a:rPr lang="en-US" sz="3400" b="1">
                <a:solidFill>
                  <a:srgbClr val="0000CC"/>
                </a:solidFill>
                <a:latin typeface="Times New Roman" pitchFamily="18" charset="0"/>
                <a:cs typeface="Times New Roman" pitchFamily="18" charset="0"/>
              </a:rPr>
              <a:t>động 1: </a:t>
            </a:r>
            <a:r>
              <a:rPr lang="en-US" sz="3400" b="1" dirty="0">
                <a:solidFill>
                  <a:srgbClr val="0000CC"/>
                </a:solidFill>
                <a:latin typeface="Times New Roman" pitchFamily="18" charset="0"/>
                <a:cs typeface="Times New Roman" pitchFamily="18" charset="0"/>
              </a:rPr>
              <a:t>Phân loại thân cây theo cách mọc</a:t>
            </a:r>
            <a:endParaRPr lang="vi-VN" altLang="en-US" sz="34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65698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sz="half" idx="1"/>
          </p:nvPr>
        </p:nvSpPr>
        <p:spPr>
          <a:xfrm>
            <a:off x="261938" y="2133600"/>
            <a:ext cx="3929062" cy="3581400"/>
          </a:xfrm>
        </p:spPr>
        <p:txBody>
          <a:bodyPr/>
          <a:lstStyle/>
          <a:p>
            <a:pPr marL="0" indent="0" eaLnBrk="1" hangingPunct="1">
              <a:buFont typeface="Wingdings 2" pitchFamily="18" charset="2"/>
              <a:buNone/>
            </a:pP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Quan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sát</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hình</a:t>
            </a:r>
            <a:r>
              <a:rPr lang="en-US" altLang="en-US" sz="3600" b="1" dirty="0">
                <a:solidFill>
                  <a:srgbClr val="FF0000"/>
                </a:solidFill>
                <a:latin typeface="Times New Roman" pitchFamily="18" charset="0"/>
              </a:rPr>
              <a:t> 4,5,6,7, 8 </a:t>
            </a:r>
            <a:r>
              <a:rPr lang="en-US" altLang="en-US" sz="3600" b="1" dirty="0" err="1">
                <a:solidFill>
                  <a:srgbClr val="FF0000"/>
                </a:solidFill>
                <a:latin typeface="Times New Roman" pitchFamily="18" charset="0"/>
              </a:rPr>
              <a:t>trang</a:t>
            </a:r>
            <a:r>
              <a:rPr lang="en-US" altLang="en-US" sz="3600" b="1" dirty="0">
                <a:solidFill>
                  <a:srgbClr val="FF0000"/>
                </a:solidFill>
                <a:latin typeface="Times New Roman" pitchFamily="18" charset="0"/>
              </a:rPr>
              <a:t> 81 (</a:t>
            </a:r>
            <a:r>
              <a:rPr lang="en-US" altLang="en-US" sz="3600" b="1" dirty="0" err="1">
                <a:solidFill>
                  <a:srgbClr val="FF0000"/>
                </a:solidFill>
                <a:latin typeface="Times New Roman" pitchFamily="18" charset="0"/>
              </a:rPr>
              <a:t>sách</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giáo</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khoa</a:t>
            </a:r>
            <a:r>
              <a:rPr lang="en-US" altLang="en-US" sz="3600" b="1" dirty="0">
                <a:solidFill>
                  <a:srgbClr val="FF0000"/>
                </a:solidFill>
                <a:latin typeface="Times New Roman" pitchFamily="18" charset="0"/>
              </a:rPr>
              <a:t>) </a:t>
            </a:r>
          </a:p>
          <a:p>
            <a:pPr marL="0" indent="0" eaLnBrk="1" hangingPunct="1">
              <a:buFont typeface="Wingdings 2" pitchFamily="18" charset="2"/>
              <a:buNone/>
            </a:pP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Thân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cây</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được</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sử</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dụng</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làm</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gì</a:t>
            </a:r>
            <a:r>
              <a:rPr lang="en-US" altLang="en-US" sz="3600" b="1" dirty="0">
                <a:solidFill>
                  <a:srgbClr val="FF0000"/>
                </a:solidFill>
                <a:latin typeface="Times New Roman" pitchFamily="18" charset="0"/>
              </a:rPr>
              <a:t>?</a:t>
            </a:r>
          </a:p>
        </p:txBody>
      </p:sp>
      <p:pic>
        <p:nvPicPr>
          <p:cNvPr id="5" name="Picture 8" descr="04"/>
          <p:cNvPicPr>
            <a:picLocks noGrp="1" noChangeAspect="1" noChangeArrowheads="1"/>
          </p:cNvPicPr>
          <p:nvPr>
            <p:ph sz="half" idx="2"/>
          </p:nvPr>
        </p:nvPicPr>
        <p:blipFill>
          <a:blip r:embed="rId3"/>
          <a:srcRect/>
          <a:stretch>
            <a:fillRect/>
          </a:stretch>
        </p:blipFill>
        <p:spPr>
          <a:xfrm>
            <a:off x="4191000" y="1600200"/>
            <a:ext cx="4953000" cy="5105400"/>
          </a:xfrm>
          <a:noFill/>
        </p:spPr>
      </p:pic>
      <p:sp>
        <p:nvSpPr>
          <p:cNvPr id="8" name="TextBox 7"/>
          <p:cNvSpPr txBox="1"/>
          <p:nvPr/>
        </p:nvSpPr>
        <p:spPr>
          <a:xfrm>
            <a:off x="152400" y="152400"/>
            <a:ext cx="8534400" cy="1754326"/>
          </a:xfrm>
          <a:prstGeom prst="rect">
            <a:avLst/>
          </a:prstGeom>
          <a:noFill/>
        </p:spPr>
        <p:txBody>
          <a:bodyPr wrap="square" rtlCol="0">
            <a:spAutoFit/>
          </a:bodyPr>
          <a:lstStyle/>
          <a:p>
            <a:r>
              <a:rPr lang="en-US" sz="3600" b="1" dirty="0" err="1">
                <a:solidFill>
                  <a:srgbClr val="0000FF"/>
                </a:solidFill>
                <a:latin typeface="Times New Roman" pitchFamily="18" charset="0"/>
                <a:cs typeface="Times New Roman" pitchFamily="18" charset="0"/>
              </a:rPr>
              <a:t>Hoạt</a:t>
            </a:r>
            <a:r>
              <a:rPr lang="en-US" sz="3600" b="1" dirty="0">
                <a:solidFill>
                  <a:srgbClr val="0000FF"/>
                </a:solidFill>
                <a:latin typeface="Times New Roman" pitchFamily="18" charset="0"/>
                <a:cs typeface="Times New Roman" pitchFamily="18" charset="0"/>
              </a:rPr>
              <a:t> </a:t>
            </a:r>
            <a:r>
              <a:rPr lang="en-US" sz="3600" b="1" err="1">
                <a:solidFill>
                  <a:srgbClr val="0000FF"/>
                </a:solidFill>
                <a:latin typeface="Times New Roman" pitchFamily="18" charset="0"/>
                <a:cs typeface="Times New Roman" pitchFamily="18" charset="0"/>
              </a:rPr>
              <a:t>động</a:t>
            </a:r>
            <a:r>
              <a:rPr lang="en-US" sz="3600" b="1">
                <a:solidFill>
                  <a:srgbClr val="0000FF"/>
                </a:solidFill>
                <a:latin typeface="Times New Roman" pitchFamily="18" charset="0"/>
                <a:cs typeface="Times New Roman" pitchFamily="18" charset="0"/>
              </a:rPr>
              <a:t> 4: </a:t>
            </a:r>
            <a:r>
              <a:rPr lang="en-US" sz="3600" b="1" dirty="0" err="1">
                <a:solidFill>
                  <a:srgbClr val="0000FF"/>
                </a:solidFill>
                <a:latin typeface="Times New Roman" pitchFamily="18" charset="0"/>
                <a:cs typeface="Times New Roman" pitchFamily="18" charset="0"/>
              </a:rPr>
              <a:t>Lợi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đối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sống</a:t>
            </a:r>
            <a:r>
              <a:rPr lang="en-US" sz="3600" b="1" dirty="0">
                <a:solidFill>
                  <a:srgbClr val="0000FF"/>
                </a:solidFill>
                <a:latin typeface="Times New Roman" pitchFamily="18" charset="0"/>
                <a:cs typeface="Times New Roman" pitchFamily="18" charset="0"/>
              </a:rPr>
              <a:t> con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động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vật</a:t>
            </a:r>
            <a:endParaRPr lang="en-US" sz="3600" b="1" dirty="0">
              <a:solidFill>
                <a:srgbClr val="0000FF"/>
              </a:solidFill>
              <a:latin typeface="Times New Roman" pitchFamily="18" charset="0"/>
              <a:cs typeface="Times New Roman" pitchFamily="18" charset="0"/>
            </a:endParaRPr>
          </a:p>
          <a:p>
            <a:endParaRPr lang="en-US" sz="3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4"/>
          <p:cNvSpPr>
            <a:spLocks noGrp="1"/>
          </p:cNvSpPr>
          <p:nvPr>
            <p:ph idx="1"/>
          </p:nvPr>
        </p:nvSpPr>
        <p:spPr>
          <a:xfrm>
            <a:off x="1123950" y="2895600"/>
            <a:ext cx="7124700" cy="1668463"/>
          </a:xfrm>
        </p:spPr>
        <p:txBody>
          <a:bodyPr/>
          <a:lstStyle/>
          <a:p>
            <a:pPr marL="0" indent="0" algn="just" eaLnBrk="1" hangingPunct="1">
              <a:buFont typeface="Wingdings 2" pitchFamily="18" charset="2"/>
              <a:buNone/>
            </a:pPr>
            <a:r>
              <a:rPr lang="en-US" altLang="en-US" sz="3600" b="1">
                <a:solidFill>
                  <a:srgbClr val="FF0000"/>
                </a:solidFill>
                <a:latin typeface="Times New Roman" pitchFamily="18" charset="0"/>
              </a:rPr>
              <a:t>1. Kể tên một số thân cây dùng làm thức ăn cho người hoặc động vật?</a:t>
            </a:r>
          </a:p>
        </p:txBody>
      </p:sp>
      <p:sp>
        <p:nvSpPr>
          <p:cNvPr id="16387" name="Title 1"/>
          <p:cNvSpPr>
            <a:spLocks noGrp="1"/>
          </p:cNvSpPr>
          <p:nvPr>
            <p:ph type="title"/>
          </p:nvPr>
        </p:nvSpPr>
        <p:spPr/>
        <p:txBody>
          <a:bodyPr/>
          <a:lstStyle/>
          <a:p>
            <a:endParaRPr lang="en-US">
              <a:cs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5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ỏ"/>
          <p:cNvPicPr>
            <a:picLocks noChangeAspect="1" noChangeArrowheads="1"/>
          </p:cNvPicPr>
          <p:nvPr/>
        </p:nvPicPr>
        <p:blipFill>
          <a:blip r:embed="rId2"/>
          <a:srcRect/>
          <a:stretch>
            <a:fillRect/>
          </a:stretch>
        </p:blipFill>
        <p:spPr bwMode="auto">
          <a:xfrm>
            <a:off x="6234113" y="1528763"/>
            <a:ext cx="2681287" cy="2133600"/>
          </a:xfrm>
          <a:prstGeom prst="rect">
            <a:avLst/>
          </a:prstGeom>
          <a:noFill/>
          <a:ln w="9525">
            <a:noFill/>
            <a:miter lim="800000"/>
            <a:headEnd/>
            <a:tailEnd/>
          </a:ln>
        </p:spPr>
      </p:pic>
      <p:pic>
        <p:nvPicPr>
          <p:cNvPr id="15364" name="Picture 4" descr="rau muong luoc"/>
          <p:cNvPicPr>
            <a:picLocks noChangeAspect="1" noChangeArrowheads="1"/>
          </p:cNvPicPr>
          <p:nvPr/>
        </p:nvPicPr>
        <p:blipFill>
          <a:blip r:embed="rId3"/>
          <a:srcRect/>
          <a:stretch>
            <a:fillRect/>
          </a:stretch>
        </p:blipFill>
        <p:spPr bwMode="auto">
          <a:xfrm>
            <a:off x="228600" y="1566863"/>
            <a:ext cx="3048000" cy="2057400"/>
          </a:xfrm>
          <a:prstGeom prst="rect">
            <a:avLst/>
          </a:prstGeom>
          <a:noFill/>
          <a:ln w="9525">
            <a:noFill/>
            <a:miter lim="800000"/>
            <a:headEnd/>
            <a:tailEnd/>
          </a:ln>
        </p:spPr>
      </p:pic>
      <p:pic>
        <p:nvPicPr>
          <p:cNvPr id="15365" name="Picture 5" descr="cay xa lach"/>
          <p:cNvPicPr>
            <a:picLocks noChangeAspect="1" noChangeArrowheads="1"/>
          </p:cNvPicPr>
          <p:nvPr/>
        </p:nvPicPr>
        <p:blipFill>
          <a:blip r:embed="rId4"/>
          <a:srcRect/>
          <a:stretch>
            <a:fillRect/>
          </a:stretch>
        </p:blipFill>
        <p:spPr bwMode="auto">
          <a:xfrm>
            <a:off x="247650" y="4271963"/>
            <a:ext cx="3028950" cy="2209800"/>
          </a:xfrm>
          <a:prstGeom prst="rect">
            <a:avLst/>
          </a:prstGeom>
          <a:noFill/>
          <a:ln w="9525">
            <a:noFill/>
            <a:miter lim="800000"/>
            <a:headEnd/>
            <a:tailEnd/>
          </a:ln>
        </p:spPr>
      </p:pic>
      <p:pic>
        <p:nvPicPr>
          <p:cNvPr id="15367" name="Picture 7" descr="cay mia"/>
          <p:cNvPicPr>
            <a:picLocks noChangeAspect="1" noChangeArrowheads="1"/>
          </p:cNvPicPr>
          <p:nvPr/>
        </p:nvPicPr>
        <p:blipFill>
          <a:blip r:embed="rId5"/>
          <a:srcRect/>
          <a:stretch>
            <a:fillRect/>
          </a:stretch>
        </p:blipFill>
        <p:spPr bwMode="auto">
          <a:xfrm>
            <a:off x="3429000" y="1566863"/>
            <a:ext cx="2590800" cy="3614737"/>
          </a:xfrm>
          <a:prstGeom prst="rect">
            <a:avLst/>
          </a:prstGeom>
          <a:noFill/>
          <a:ln w="9525">
            <a:noFill/>
            <a:miter lim="800000"/>
            <a:headEnd/>
            <a:tailEnd/>
          </a:ln>
        </p:spPr>
      </p:pic>
      <p:pic>
        <p:nvPicPr>
          <p:cNvPr id="15368" name="Picture 8" descr="rau lang"/>
          <p:cNvPicPr>
            <a:picLocks noChangeAspect="1" noChangeArrowheads="1"/>
          </p:cNvPicPr>
          <p:nvPr/>
        </p:nvPicPr>
        <p:blipFill>
          <a:blip r:embed="rId6"/>
          <a:srcRect/>
          <a:stretch>
            <a:fillRect/>
          </a:stretch>
        </p:blipFill>
        <p:spPr bwMode="auto">
          <a:xfrm>
            <a:off x="6229350" y="4257675"/>
            <a:ext cx="2743200" cy="2233613"/>
          </a:xfrm>
          <a:prstGeom prst="rect">
            <a:avLst/>
          </a:prstGeom>
          <a:noFill/>
          <a:ln w="9525">
            <a:noFill/>
            <a:miter lim="800000"/>
            <a:headEnd/>
            <a:tailEnd/>
          </a:ln>
        </p:spPr>
      </p:pic>
      <p:sp>
        <p:nvSpPr>
          <p:cNvPr id="15369" name="Text Box 9"/>
          <p:cNvSpPr txBox="1">
            <a:spLocks noChangeArrowheads="1"/>
          </p:cNvSpPr>
          <p:nvPr/>
        </p:nvSpPr>
        <p:spPr bwMode="auto">
          <a:xfrm>
            <a:off x="762000" y="3714750"/>
            <a:ext cx="18288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Rau muống</a:t>
            </a:r>
          </a:p>
        </p:txBody>
      </p:sp>
      <p:sp>
        <p:nvSpPr>
          <p:cNvPr id="15370" name="Text Box 10"/>
          <p:cNvSpPr txBox="1">
            <a:spLocks noChangeArrowheads="1"/>
          </p:cNvSpPr>
          <p:nvPr/>
        </p:nvSpPr>
        <p:spPr bwMode="auto">
          <a:xfrm>
            <a:off x="685800" y="6491288"/>
            <a:ext cx="2133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Rau xà lách</a:t>
            </a:r>
          </a:p>
        </p:txBody>
      </p:sp>
      <p:sp>
        <p:nvSpPr>
          <p:cNvPr id="15371" name="Text Box 11"/>
          <p:cNvSpPr txBox="1">
            <a:spLocks noChangeArrowheads="1"/>
          </p:cNvSpPr>
          <p:nvPr/>
        </p:nvSpPr>
        <p:spPr bwMode="auto">
          <a:xfrm>
            <a:off x="3848100" y="5376863"/>
            <a:ext cx="1752600" cy="457200"/>
          </a:xfrm>
          <a:prstGeom prst="rect">
            <a:avLst/>
          </a:prstGeom>
          <a:noFill/>
          <a:ln w="9525">
            <a:noFill/>
            <a:miter lim="800000"/>
            <a:headEnd/>
            <a:tailEnd/>
          </a:ln>
          <a:effectLst/>
        </p:spPr>
        <p:txBody>
          <a:bodyPr>
            <a:spAutoFit/>
          </a:bodyPr>
          <a:lstStyle/>
          <a:p>
            <a:pPr eaLnBrk="1" hangingPunct="1">
              <a:spcBef>
                <a:spcPct val="50000"/>
              </a:spcBef>
            </a:pPr>
            <a:r>
              <a:rPr lang="en-US" altLang="en-US" sz="2400" b="1"/>
              <a:t>Cây mía</a:t>
            </a:r>
          </a:p>
        </p:txBody>
      </p:sp>
      <p:sp>
        <p:nvSpPr>
          <p:cNvPr id="15372" name="Text Box 12"/>
          <p:cNvSpPr txBox="1">
            <a:spLocks noChangeArrowheads="1"/>
          </p:cNvSpPr>
          <p:nvPr/>
        </p:nvSpPr>
        <p:spPr bwMode="auto">
          <a:xfrm>
            <a:off x="7086600" y="3667125"/>
            <a:ext cx="1752600" cy="457200"/>
          </a:xfrm>
          <a:prstGeom prst="rect">
            <a:avLst/>
          </a:prstGeom>
          <a:noFill/>
          <a:ln w="9525">
            <a:noFill/>
            <a:miter lim="800000"/>
            <a:headEnd/>
            <a:tailEnd/>
          </a:ln>
          <a:effectLst/>
        </p:spPr>
        <p:txBody>
          <a:bodyPr>
            <a:spAutoFit/>
          </a:bodyPr>
          <a:lstStyle/>
          <a:p>
            <a:pPr eaLnBrk="1" hangingPunct="1">
              <a:spcBef>
                <a:spcPct val="50000"/>
              </a:spcBef>
            </a:pPr>
            <a:r>
              <a:rPr lang="en-US" altLang="en-US" sz="2400" b="1"/>
              <a:t>Cây cỏ</a:t>
            </a:r>
          </a:p>
        </p:txBody>
      </p:sp>
      <p:sp>
        <p:nvSpPr>
          <p:cNvPr id="15373" name="Text Box 13"/>
          <p:cNvSpPr txBox="1">
            <a:spLocks noChangeArrowheads="1"/>
          </p:cNvSpPr>
          <p:nvPr/>
        </p:nvSpPr>
        <p:spPr bwMode="auto">
          <a:xfrm>
            <a:off x="6858000" y="6434138"/>
            <a:ext cx="1752600" cy="457200"/>
          </a:xfrm>
          <a:prstGeom prst="rect">
            <a:avLst/>
          </a:prstGeom>
          <a:noFill/>
          <a:ln w="9525">
            <a:noFill/>
            <a:miter lim="800000"/>
            <a:headEnd/>
            <a:tailEnd/>
          </a:ln>
          <a:effectLst/>
        </p:spPr>
        <p:txBody>
          <a:bodyPr>
            <a:spAutoFit/>
          </a:bodyPr>
          <a:lstStyle/>
          <a:p>
            <a:pPr eaLnBrk="1" hangingPunct="1">
              <a:spcBef>
                <a:spcPct val="50000"/>
              </a:spcBef>
            </a:pPr>
            <a:r>
              <a:rPr lang="en-US" altLang="en-US" sz="2400" b="1"/>
              <a:t>Rau lang</a:t>
            </a:r>
          </a:p>
        </p:txBody>
      </p:sp>
      <p:sp>
        <p:nvSpPr>
          <p:cNvPr id="17420" name="Title 1"/>
          <p:cNvSpPr>
            <a:spLocks noGrp="1"/>
          </p:cNvSpPr>
          <p:nvPr>
            <p:ph type="title"/>
          </p:nvPr>
        </p:nvSpPr>
        <p:spPr>
          <a:xfrm>
            <a:off x="228600" y="509588"/>
            <a:ext cx="8743950" cy="823912"/>
          </a:xfrm>
        </p:spPr>
        <p:txBody>
          <a:bodyPr>
            <a:normAutofit fontScale="90000"/>
          </a:bodyPr>
          <a:lstStyle/>
          <a:p>
            <a:pPr algn="ctr" eaLnBrk="1" hangingPunct="1"/>
            <a:r>
              <a:rPr lang="en-US" altLang="en-US" b="1">
                <a:latin typeface="Times New Roman" pitchFamily="18" charset="0"/>
                <a:cs typeface="Trebuchet MS" pitchFamily="34" charset="0"/>
              </a:rPr>
              <a:t>Một số thân cây dùng làm thức ăn </a:t>
            </a:r>
            <a:br>
              <a:rPr lang="en-US" altLang="en-US" b="1">
                <a:latin typeface="Times New Roman" pitchFamily="18" charset="0"/>
                <a:cs typeface="Trebuchet MS" pitchFamily="34" charset="0"/>
              </a:rPr>
            </a:br>
            <a:r>
              <a:rPr lang="en-US" altLang="en-US" b="1">
                <a:latin typeface="Times New Roman" pitchFamily="18" charset="0"/>
                <a:cs typeface="Trebuchet MS" pitchFamily="34" charset="0"/>
              </a:rPr>
              <a:t>cho người và động vật:</a:t>
            </a:r>
            <a:br>
              <a:rPr lang="en-US" altLang="en-US" b="1">
                <a:latin typeface="Times New Roman" pitchFamily="18" charset="0"/>
                <a:cs typeface="Trebuchet MS" pitchFamily="34" charset="0"/>
              </a:rPr>
            </a:br>
            <a:endParaRPr lang="en-US" altLang="en-US" b="1">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amond(in)">
                                      <p:cBhvr>
                                        <p:cTn id="7" dur="2000"/>
                                        <p:tgtEl>
                                          <p:spTgt spid="15364"/>
                                        </p:tgtEl>
                                      </p:cBhvr>
                                    </p:animEffect>
                                  </p:childTnLst>
                                </p:cTn>
                              </p:par>
                              <p:par>
                                <p:cTn id="8" presetID="8" presetClass="entr" presetSubtype="16" fill="hold" nodeType="withEffect">
                                  <p:stCondLst>
                                    <p:cond delay="0"/>
                                  </p:stCondLst>
                                  <p:childTnLst>
                                    <p:set>
                                      <p:cBhvr>
                                        <p:cTn id="9" dur="1" fill="hold">
                                          <p:stCondLst>
                                            <p:cond delay="0"/>
                                          </p:stCondLst>
                                        </p:cTn>
                                        <p:tgtEl>
                                          <p:spTgt spid="15369">
                                            <p:txEl>
                                              <p:pRg st="0" end="0"/>
                                            </p:txEl>
                                          </p:spTgt>
                                        </p:tgtEl>
                                        <p:attrNameLst>
                                          <p:attrName>style.visibility</p:attrName>
                                        </p:attrNameLst>
                                      </p:cBhvr>
                                      <p:to>
                                        <p:strVal val="visible"/>
                                      </p:to>
                                    </p:set>
                                    <p:animEffect transition="in" filter="diamond(in)">
                                      <p:cBhvr>
                                        <p:cTn id="10" dur="2000"/>
                                        <p:tgtEl>
                                          <p:spTgt spid="15369">
                                            <p:txEl>
                                              <p:pRg st="0" end="0"/>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5363"/>
                                        </p:tgtEl>
                                        <p:attrNameLst>
                                          <p:attrName>style.visibility</p:attrName>
                                        </p:attrNameLst>
                                      </p:cBhvr>
                                      <p:to>
                                        <p:strVal val="visible"/>
                                      </p:to>
                                    </p:set>
                                    <p:animEffect transition="in" filter="diamond(in)">
                                      <p:cBhvr>
                                        <p:cTn id="13" dur="2000"/>
                                        <p:tgtEl>
                                          <p:spTgt spid="15363"/>
                                        </p:tgtEl>
                                      </p:cBhvr>
                                    </p:animEffect>
                                  </p:childTnLst>
                                </p:cTn>
                              </p:par>
                              <p:par>
                                <p:cTn id="14" presetID="8" presetClass="entr" presetSubtype="16" fill="hold" nodeType="withEffect">
                                  <p:stCondLst>
                                    <p:cond delay="0"/>
                                  </p:stCondLst>
                                  <p:childTnLst>
                                    <p:set>
                                      <p:cBhvr>
                                        <p:cTn id="15" dur="1" fill="hold">
                                          <p:stCondLst>
                                            <p:cond delay="0"/>
                                          </p:stCondLst>
                                        </p:cTn>
                                        <p:tgtEl>
                                          <p:spTgt spid="15372"/>
                                        </p:tgtEl>
                                        <p:attrNameLst>
                                          <p:attrName>style.visibility</p:attrName>
                                        </p:attrNameLst>
                                      </p:cBhvr>
                                      <p:to>
                                        <p:strVal val="visible"/>
                                      </p:to>
                                    </p:set>
                                    <p:animEffect transition="in" filter="diamond(in)">
                                      <p:cBhvr>
                                        <p:cTn id="16" dur="2000"/>
                                        <p:tgtEl>
                                          <p:spTgt spid="15372"/>
                                        </p:tgtEl>
                                      </p:cBhvr>
                                    </p:animEffect>
                                  </p:childTnLst>
                                </p:cTn>
                              </p:par>
                              <p:par>
                                <p:cTn id="17" presetID="8" presetClass="entr" presetSubtype="16" fill="hold" nodeType="withEffect">
                                  <p:stCondLst>
                                    <p:cond delay="0"/>
                                  </p:stCondLst>
                                  <p:childTnLst>
                                    <p:set>
                                      <p:cBhvr>
                                        <p:cTn id="18" dur="1" fill="hold">
                                          <p:stCondLst>
                                            <p:cond delay="0"/>
                                          </p:stCondLst>
                                        </p:cTn>
                                        <p:tgtEl>
                                          <p:spTgt spid="15365"/>
                                        </p:tgtEl>
                                        <p:attrNameLst>
                                          <p:attrName>style.visibility</p:attrName>
                                        </p:attrNameLst>
                                      </p:cBhvr>
                                      <p:to>
                                        <p:strVal val="visible"/>
                                      </p:to>
                                    </p:set>
                                    <p:animEffect transition="in" filter="diamond(in)">
                                      <p:cBhvr>
                                        <p:cTn id="19" dur="2000"/>
                                        <p:tgtEl>
                                          <p:spTgt spid="15365"/>
                                        </p:tgtEl>
                                      </p:cBhvr>
                                    </p:animEffect>
                                  </p:childTnLst>
                                </p:cTn>
                              </p:par>
                              <p:par>
                                <p:cTn id="20" presetID="8" presetClass="entr" presetSubtype="16" fill="hold" nodeType="with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diamond(in)">
                                      <p:cBhvr>
                                        <p:cTn id="22" dur="2000"/>
                                        <p:tgtEl>
                                          <p:spTgt spid="15370"/>
                                        </p:tgtEl>
                                      </p:cBhvr>
                                    </p:animEffect>
                                  </p:childTnLst>
                                </p:cTn>
                              </p:par>
                              <p:par>
                                <p:cTn id="23" presetID="8" presetClass="entr" presetSubtype="16" fill="hold" nodeType="withEffect">
                                  <p:stCondLst>
                                    <p:cond delay="0"/>
                                  </p:stCondLst>
                                  <p:childTnLst>
                                    <p:set>
                                      <p:cBhvr>
                                        <p:cTn id="24" dur="1" fill="hold">
                                          <p:stCondLst>
                                            <p:cond delay="0"/>
                                          </p:stCondLst>
                                        </p:cTn>
                                        <p:tgtEl>
                                          <p:spTgt spid="15367"/>
                                        </p:tgtEl>
                                        <p:attrNameLst>
                                          <p:attrName>style.visibility</p:attrName>
                                        </p:attrNameLst>
                                      </p:cBhvr>
                                      <p:to>
                                        <p:strVal val="visible"/>
                                      </p:to>
                                    </p:set>
                                    <p:animEffect transition="in" filter="diamond(in)">
                                      <p:cBhvr>
                                        <p:cTn id="25" dur="2000"/>
                                        <p:tgtEl>
                                          <p:spTgt spid="15367"/>
                                        </p:tgtEl>
                                      </p:cBhvr>
                                    </p:animEffect>
                                  </p:childTnLst>
                                </p:cTn>
                              </p:par>
                              <p:par>
                                <p:cTn id="26" presetID="8" presetClass="entr" presetSubtype="16" fill="hold" nodeType="withEffect">
                                  <p:stCondLst>
                                    <p:cond delay="0"/>
                                  </p:stCondLst>
                                  <p:childTnLst>
                                    <p:set>
                                      <p:cBhvr>
                                        <p:cTn id="27" dur="1" fill="hold">
                                          <p:stCondLst>
                                            <p:cond delay="0"/>
                                          </p:stCondLst>
                                        </p:cTn>
                                        <p:tgtEl>
                                          <p:spTgt spid="15371"/>
                                        </p:tgtEl>
                                        <p:attrNameLst>
                                          <p:attrName>style.visibility</p:attrName>
                                        </p:attrNameLst>
                                      </p:cBhvr>
                                      <p:to>
                                        <p:strVal val="visible"/>
                                      </p:to>
                                    </p:set>
                                    <p:animEffect transition="in" filter="diamond(in)">
                                      <p:cBhvr>
                                        <p:cTn id="28" dur="2000"/>
                                        <p:tgtEl>
                                          <p:spTgt spid="15371"/>
                                        </p:tgtEl>
                                      </p:cBhvr>
                                    </p:animEffect>
                                  </p:childTnLst>
                                </p:cTn>
                              </p:par>
                              <p:par>
                                <p:cTn id="29" presetID="8" presetClass="entr" presetSubtype="16" fill="hold" nodeType="withEffect">
                                  <p:stCondLst>
                                    <p:cond delay="0"/>
                                  </p:stCondLst>
                                  <p:childTnLst>
                                    <p:set>
                                      <p:cBhvr>
                                        <p:cTn id="30" dur="1" fill="hold">
                                          <p:stCondLst>
                                            <p:cond delay="0"/>
                                          </p:stCondLst>
                                        </p:cTn>
                                        <p:tgtEl>
                                          <p:spTgt spid="15368"/>
                                        </p:tgtEl>
                                        <p:attrNameLst>
                                          <p:attrName>style.visibility</p:attrName>
                                        </p:attrNameLst>
                                      </p:cBhvr>
                                      <p:to>
                                        <p:strVal val="visible"/>
                                      </p:to>
                                    </p:set>
                                    <p:animEffect transition="in" filter="diamond(in)">
                                      <p:cBhvr>
                                        <p:cTn id="31" dur="2000"/>
                                        <p:tgtEl>
                                          <p:spTgt spid="15368"/>
                                        </p:tgtEl>
                                      </p:cBhvr>
                                    </p:animEffect>
                                  </p:childTnLst>
                                </p:cTn>
                              </p:par>
                              <p:par>
                                <p:cTn id="32" presetID="8" presetClass="entr" presetSubtype="16" fill="hold" nodeType="withEffect">
                                  <p:stCondLst>
                                    <p:cond delay="0"/>
                                  </p:stCondLst>
                                  <p:childTnLst>
                                    <p:set>
                                      <p:cBhvr>
                                        <p:cTn id="33" dur="1" fill="hold">
                                          <p:stCondLst>
                                            <p:cond delay="0"/>
                                          </p:stCondLst>
                                        </p:cTn>
                                        <p:tgtEl>
                                          <p:spTgt spid="15373"/>
                                        </p:tgtEl>
                                        <p:attrNameLst>
                                          <p:attrName>style.visibility</p:attrName>
                                        </p:attrNameLst>
                                      </p:cBhvr>
                                      <p:to>
                                        <p:strVal val="visible"/>
                                      </p:to>
                                    </p:set>
                                    <p:animEffect transition="in" filter="diamond(in)">
                                      <p:cBhvr>
                                        <p:cTn id="34" dur="20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1030288" y="2286000"/>
            <a:ext cx="7351712" cy="2003425"/>
          </a:xfrm>
        </p:spPr>
        <p:txBody>
          <a:bodyPr/>
          <a:lstStyle/>
          <a:p>
            <a:pPr marL="0" indent="0" algn="just" eaLnBrk="1" hangingPunct="1">
              <a:buFont typeface="Wingdings 2" pitchFamily="18" charset="2"/>
              <a:buNone/>
            </a:pPr>
            <a:r>
              <a:rPr lang="en-US" altLang="en-US" sz="3600" b="1" dirty="0">
                <a:solidFill>
                  <a:srgbClr val="FF0000"/>
                </a:solidFill>
                <a:latin typeface="Times New Roman" pitchFamily="18" charset="0"/>
              </a:rPr>
              <a:t>2. </a:t>
            </a:r>
            <a:r>
              <a:rPr lang="en-US" altLang="en-US" sz="3600" b="1" dirty="0" err="1">
                <a:solidFill>
                  <a:srgbClr val="FF0000"/>
                </a:solidFill>
                <a:latin typeface="Times New Roman" pitchFamily="18" charset="0"/>
              </a:rPr>
              <a:t>Kể</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tên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một</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số</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thân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cây</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cho</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gỗ</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làm</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nhà</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đóng</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tàu</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thuyền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bàn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ghế</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giường</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tủ</a:t>
            </a:r>
            <a:r>
              <a:rPr lang="en-US" altLang="en-US" sz="3600" b="1" dirty="0">
                <a:solidFill>
                  <a:srgbClr val="FF0000"/>
                </a:solidFill>
                <a:latin typeface="Times New Roman" pitchFamily="18" charset="0"/>
              </a:rPr>
              <a:t>,…?</a:t>
            </a:r>
          </a:p>
        </p:txBody>
      </p:sp>
      <p:sp>
        <p:nvSpPr>
          <p:cNvPr id="18435" name="Title 1"/>
          <p:cNvSpPr>
            <a:spLocks noGrp="1"/>
          </p:cNvSpPr>
          <p:nvPr>
            <p:ph type="title"/>
          </p:nvPr>
        </p:nvSpPr>
        <p:spPr/>
        <p:txBody>
          <a:bodyPr/>
          <a:lstStyle/>
          <a:p>
            <a:endParaRPr lang="en-US">
              <a:cs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733425" y="3929063"/>
            <a:ext cx="23622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bạch đàn</a:t>
            </a:r>
          </a:p>
        </p:txBody>
      </p:sp>
      <p:sp>
        <p:nvSpPr>
          <p:cNvPr id="16388" name="Text Box 4"/>
          <p:cNvSpPr txBox="1">
            <a:spLocks noChangeArrowheads="1"/>
          </p:cNvSpPr>
          <p:nvPr/>
        </p:nvSpPr>
        <p:spPr bwMode="auto">
          <a:xfrm>
            <a:off x="752475" y="6403975"/>
            <a:ext cx="2133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xà cừ</a:t>
            </a:r>
          </a:p>
        </p:txBody>
      </p:sp>
      <p:sp>
        <p:nvSpPr>
          <p:cNvPr id="16389" name="Text Box 5"/>
          <p:cNvSpPr txBox="1">
            <a:spLocks noChangeArrowheads="1"/>
          </p:cNvSpPr>
          <p:nvPr/>
        </p:nvSpPr>
        <p:spPr bwMode="auto">
          <a:xfrm>
            <a:off x="5934075" y="3995738"/>
            <a:ext cx="38862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xoan (sầu đông)</a:t>
            </a:r>
          </a:p>
        </p:txBody>
      </p:sp>
      <p:sp>
        <p:nvSpPr>
          <p:cNvPr id="16390" name="Text Box 6"/>
          <p:cNvSpPr txBox="1">
            <a:spLocks noChangeArrowheads="1"/>
          </p:cNvSpPr>
          <p:nvPr/>
        </p:nvSpPr>
        <p:spPr bwMode="auto">
          <a:xfrm>
            <a:off x="6867525" y="6389688"/>
            <a:ext cx="1438275"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dừa</a:t>
            </a:r>
          </a:p>
        </p:txBody>
      </p:sp>
      <p:pic>
        <p:nvPicPr>
          <p:cNvPr id="16391" name="Picture 7" descr="cay bach dan"/>
          <p:cNvPicPr>
            <a:picLocks noChangeAspect="1" noChangeArrowheads="1"/>
          </p:cNvPicPr>
          <p:nvPr/>
        </p:nvPicPr>
        <p:blipFill>
          <a:blip r:embed="rId2"/>
          <a:srcRect/>
          <a:stretch>
            <a:fillRect/>
          </a:stretch>
        </p:blipFill>
        <p:spPr bwMode="auto">
          <a:xfrm>
            <a:off x="304800" y="2024063"/>
            <a:ext cx="2743200" cy="1847850"/>
          </a:xfrm>
          <a:prstGeom prst="rect">
            <a:avLst/>
          </a:prstGeom>
          <a:noFill/>
          <a:ln w="9525">
            <a:noFill/>
            <a:miter lim="800000"/>
            <a:headEnd/>
            <a:tailEnd/>
          </a:ln>
        </p:spPr>
      </p:pic>
      <p:pic>
        <p:nvPicPr>
          <p:cNvPr id="16392" name="Picture 8" descr="cay go lim"/>
          <p:cNvPicPr>
            <a:picLocks noChangeAspect="1" noChangeArrowheads="1"/>
          </p:cNvPicPr>
          <p:nvPr/>
        </p:nvPicPr>
        <p:blipFill>
          <a:blip r:embed="rId3"/>
          <a:srcRect/>
          <a:stretch>
            <a:fillRect/>
          </a:stretch>
        </p:blipFill>
        <p:spPr bwMode="auto">
          <a:xfrm>
            <a:off x="3214688" y="2009775"/>
            <a:ext cx="2667000" cy="3810000"/>
          </a:xfrm>
          <a:prstGeom prst="rect">
            <a:avLst/>
          </a:prstGeom>
          <a:noFill/>
          <a:ln w="9525">
            <a:noFill/>
            <a:miter lim="800000"/>
            <a:headEnd/>
            <a:tailEnd/>
          </a:ln>
        </p:spPr>
      </p:pic>
      <p:pic>
        <p:nvPicPr>
          <p:cNvPr id="16393" name="Picture 9" descr="cay xoan"/>
          <p:cNvPicPr>
            <a:picLocks noChangeAspect="1" noChangeArrowheads="1"/>
          </p:cNvPicPr>
          <p:nvPr/>
        </p:nvPicPr>
        <p:blipFill>
          <a:blip r:embed="rId4"/>
          <a:srcRect/>
          <a:stretch>
            <a:fillRect/>
          </a:stretch>
        </p:blipFill>
        <p:spPr bwMode="auto">
          <a:xfrm>
            <a:off x="6019800" y="2024063"/>
            <a:ext cx="2895600" cy="1938337"/>
          </a:xfrm>
          <a:prstGeom prst="rect">
            <a:avLst/>
          </a:prstGeom>
          <a:noFill/>
          <a:ln w="9525">
            <a:noFill/>
            <a:miter lim="800000"/>
            <a:headEnd/>
            <a:tailEnd/>
          </a:ln>
        </p:spPr>
      </p:pic>
      <p:pic>
        <p:nvPicPr>
          <p:cNvPr id="16394" name="Picture 10" descr="cay xa cu"/>
          <p:cNvPicPr>
            <a:picLocks noChangeAspect="1" noChangeArrowheads="1"/>
          </p:cNvPicPr>
          <p:nvPr/>
        </p:nvPicPr>
        <p:blipFill>
          <a:blip r:embed="rId5"/>
          <a:srcRect/>
          <a:stretch>
            <a:fillRect/>
          </a:stretch>
        </p:blipFill>
        <p:spPr bwMode="auto">
          <a:xfrm>
            <a:off x="304800" y="4495800"/>
            <a:ext cx="2667000" cy="1905000"/>
          </a:xfrm>
          <a:prstGeom prst="rect">
            <a:avLst/>
          </a:prstGeom>
          <a:noFill/>
          <a:ln w="9525">
            <a:noFill/>
            <a:miter lim="800000"/>
            <a:headEnd/>
            <a:tailEnd/>
          </a:ln>
        </p:spPr>
      </p:pic>
      <p:pic>
        <p:nvPicPr>
          <p:cNvPr id="16395" name="Picture 11" descr="cay dua"/>
          <p:cNvPicPr>
            <a:picLocks noChangeAspect="1" noChangeArrowheads="1"/>
          </p:cNvPicPr>
          <p:nvPr/>
        </p:nvPicPr>
        <p:blipFill>
          <a:blip r:embed="rId6"/>
          <a:srcRect/>
          <a:stretch>
            <a:fillRect/>
          </a:stretch>
        </p:blipFill>
        <p:spPr bwMode="auto">
          <a:xfrm>
            <a:off x="6019800" y="4538663"/>
            <a:ext cx="2895600" cy="1828800"/>
          </a:xfrm>
          <a:prstGeom prst="rect">
            <a:avLst/>
          </a:prstGeom>
          <a:noFill/>
          <a:ln w="9525">
            <a:noFill/>
            <a:miter lim="800000"/>
            <a:headEnd/>
            <a:tailEnd/>
          </a:ln>
        </p:spPr>
      </p:pic>
      <p:sp>
        <p:nvSpPr>
          <p:cNvPr id="16396" name="Text Box 12"/>
          <p:cNvSpPr txBox="1">
            <a:spLocks noChangeArrowheads="1"/>
          </p:cNvSpPr>
          <p:nvPr/>
        </p:nvSpPr>
        <p:spPr bwMode="auto">
          <a:xfrm>
            <a:off x="3581400" y="5927725"/>
            <a:ext cx="2133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gỗ lim</a:t>
            </a:r>
          </a:p>
        </p:txBody>
      </p:sp>
      <p:sp>
        <p:nvSpPr>
          <p:cNvPr id="19468" name="Title 1"/>
          <p:cNvSpPr>
            <a:spLocks noGrp="1"/>
          </p:cNvSpPr>
          <p:nvPr>
            <p:ph type="title"/>
          </p:nvPr>
        </p:nvSpPr>
        <p:spPr>
          <a:xfrm>
            <a:off x="985838" y="152400"/>
            <a:ext cx="7124700" cy="923925"/>
          </a:xfrm>
        </p:spPr>
        <p:txBody>
          <a:bodyPr/>
          <a:lstStyle/>
          <a:p>
            <a:pPr algn="ctr" eaLnBrk="1" hangingPunct="1"/>
            <a:r>
              <a:rPr lang="en-US" altLang="en-US" b="1">
                <a:latin typeface="Times New Roman" pitchFamily="18" charset="0"/>
                <a:cs typeface="Trebuchet MS" pitchFamily="34" charset="0"/>
              </a:rPr>
              <a:t>Một số thân cây cho gỗ:</a:t>
            </a:r>
            <a:endParaRPr lang="en-US" altLang="en-US" b="1">
              <a:cs typeface="Trebuchet MS"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ppt_x"/>
                                          </p:val>
                                        </p:tav>
                                        <p:tav tm="100000">
                                          <p:val>
                                            <p:strVal val="#ppt_x"/>
                                          </p:val>
                                        </p:tav>
                                      </p:tavLst>
                                    </p:anim>
                                    <p:anim calcmode="lin" valueType="num">
                                      <p:cBhvr additive="base">
                                        <p:cTn id="8"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387"/>
                                        </p:tgtEl>
                                        <p:attrNameLst>
                                          <p:attrName>style.visibility</p:attrName>
                                        </p:attrNameLst>
                                      </p:cBhvr>
                                      <p:to>
                                        <p:strVal val="visible"/>
                                      </p:to>
                                    </p:set>
                                    <p:animEffect transition="in" filter="fade">
                                      <p:cBhvr>
                                        <p:cTn id="13" dur="500"/>
                                        <p:tgtEl>
                                          <p:spTgt spid="1638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6394"/>
                                        </p:tgtEl>
                                        <p:attrNameLst>
                                          <p:attrName>style.visibility</p:attrName>
                                        </p:attrNameLst>
                                      </p:cBhvr>
                                      <p:to>
                                        <p:strVal val="visible"/>
                                      </p:to>
                                    </p:set>
                                    <p:animEffect transition="in" filter="fade">
                                      <p:cBhvr>
                                        <p:cTn id="18" dur="500"/>
                                        <p:tgtEl>
                                          <p:spTgt spid="1639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388"/>
                                        </p:tgtEl>
                                        <p:attrNameLst>
                                          <p:attrName>style.visibility</p:attrName>
                                        </p:attrNameLst>
                                      </p:cBhvr>
                                      <p:to>
                                        <p:strVal val="visible"/>
                                      </p:to>
                                    </p:set>
                                    <p:animEffect transition="in" filter="fade">
                                      <p:cBhvr>
                                        <p:cTn id="23" dur="1000"/>
                                        <p:tgtEl>
                                          <p:spTgt spid="16388"/>
                                        </p:tgtEl>
                                      </p:cBhvr>
                                    </p:animEffect>
                                    <p:anim calcmode="lin" valueType="num">
                                      <p:cBhvr>
                                        <p:cTn id="24" dur="1000" fill="hold"/>
                                        <p:tgtEl>
                                          <p:spTgt spid="16388"/>
                                        </p:tgtEl>
                                        <p:attrNameLst>
                                          <p:attrName>ppt_x</p:attrName>
                                        </p:attrNameLst>
                                      </p:cBhvr>
                                      <p:tavLst>
                                        <p:tav tm="0">
                                          <p:val>
                                            <p:strVal val="#ppt_x"/>
                                          </p:val>
                                        </p:tav>
                                        <p:tav tm="100000">
                                          <p:val>
                                            <p:strVal val="#ppt_x"/>
                                          </p:val>
                                        </p:tav>
                                      </p:tavLst>
                                    </p:anim>
                                    <p:anim calcmode="lin" valueType="num">
                                      <p:cBhvr>
                                        <p:cTn id="25"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6392"/>
                                        </p:tgtEl>
                                        <p:attrNameLst>
                                          <p:attrName>style.visibility</p:attrName>
                                        </p:attrNameLst>
                                      </p:cBhvr>
                                      <p:to>
                                        <p:strVal val="visible"/>
                                      </p:to>
                                    </p:set>
                                    <p:animEffect transition="in" filter="fade">
                                      <p:cBhvr>
                                        <p:cTn id="30" dur="500"/>
                                        <p:tgtEl>
                                          <p:spTgt spid="163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396"/>
                                        </p:tgtEl>
                                        <p:attrNameLst>
                                          <p:attrName>style.visibility</p:attrName>
                                        </p:attrNameLst>
                                      </p:cBhvr>
                                      <p:to>
                                        <p:strVal val="visible"/>
                                      </p:to>
                                    </p:set>
                                    <p:animEffect transition="in" filter="fade">
                                      <p:cBhvr>
                                        <p:cTn id="35" dur="1000"/>
                                        <p:tgtEl>
                                          <p:spTgt spid="16396"/>
                                        </p:tgtEl>
                                      </p:cBhvr>
                                    </p:animEffect>
                                    <p:anim calcmode="lin" valueType="num">
                                      <p:cBhvr>
                                        <p:cTn id="36" dur="1000" fill="hold"/>
                                        <p:tgtEl>
                                          <p:spTgt spid="16396"/>
                                        </p:tgtEl>
                                        <p:attrNameLst>
                                          <p:attrName>ppt_x</p:attrName>
                                        </p:attrNameLst>
                                      </p:cBhvr>
                                      <p:tavLst>
                                        <p:tav tm="0">
                                          <p:val>
                                            <p:strVal val="#ppt_x"/>
                                          </p:val>
                                        </p:tav>
                                        <p:tav tm="100000">
                                          <p:val>
                                            <p:strVal val="#ppt_x"/>
                                          </p:val>
                                        </p:tav>
                                      </p:tavLst>
                                    </p:anim>
                                    <p:anim calcmode="lin" valueType="num">
                                      <p:cBhvr>
                                        <p:cTn id="37" dur="1000" fill="hold"/>
                                        <p:tgtEl>
                                          <p:spTgt spid="1639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16393"/>
                                        </p:tgtEl>
                                        <p:attrNameLst>
                                          <p:attrName>style.visibility</p:attrName>
                                        </p:attrNameLst>
                                      </p:cBhvr>
                                      <p:to>
                                        <p:strVal val="visible"/>
                                      </p:to>
                                    </p:set>
                                    <p:animEffect transition="in" filter="wipe(down)">
                                      <p:cBhvr>
                                        <p:cTn id="42" dur="500"/>
                                        <p:tgtEl>
                                          <p:spTgt spid="163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389"/>
                                        </p:tgtEl>
                                        <p:attrNameLst>
                                          <p:attrName>style.visibility</p:attrName>
                                        </p:attrNameLst>
                                      </p:cBhvr>
                                      <p:to>
                                        <p:strVal val="visible"/>
                                      </p:to>
                                    </p:set>
                                    <p:animEffect transition="in" filter="wipe(down)">
                                      <p:cBhvr>
                                        <p:cTn id="47" dur="500"/>
                                        <p:tgtEl>
                                          <p:spTgt spid="1638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nodeType="clickEffect">
                                  <p:stCondLst>
                                    <p:cond delay="0"/>
                                  </p:stCondLst>
                                  <p:childTnLst>
                                    <p:set>
                                      <p:cBhvr>
                                        <p:cTn id="51" dur="1" fill="hold">
                                          <p:stCondLst>
                                            <p:cond delay="0"/>
                                          </p:stCondLst>
                                        </p:cTn>
                                        <p:tgtEl>
                                          <p:spTgt spid="16395"/>
                                        </p:tgtEl>
                                        <p:attrNameLst>
                                          <p:attrName>style.visibility</p:attrName>
                                        </p:attrNameLst>
                                      </p:cBhvr>
                                      <p:to>
                                        <p:strVal val="visible"/>
                                      </p:to>
                                    </p:set>
                                    <p:animEffect transition="in" filter="circle(in)">
                                      <p:cBhvr>
                                        <p:cTn id="52" dur="2000"/>
                                        <p:tgtEl>
                                          <p:spTgt spid="163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390"/>
                                        </p:tgtEl>
                                        <p:attrNameLst>
                                          <p:attrName>style.visibility</p:attrName>
                                        </p:attrNameLst>
                                      </p:cBhvr>
                                      <p:to>
                                        <p:strVal val="visible"/>
                                      </p:to>
                                    </p:set>
                                    <p:anim calcmode="lin" valueType="num">
                                      <p:cBhvr additive="base">
                                        <p:cTn id="57" dur="500" fill="hold"/>
                                        <p:tgtEl>
                                          <p:spTgt spid="16390"/>
                                        </p:tgtEl>
                                        <p:attrNameLst>
                                          <p:attrName>ppt_x</p:attrName>
                                        </p:attrNameLst>
                                      </p:cBhvr>
                                      <p:tavLst>
                                        <p:tav tm="0">
                                          <p:val>
                                            <p:strVal val="#ppt_x"/>
                                          </p:val>
                                        </p:tav>
                                        <p:tav tm="100000">
                                          <p:val>
                                            <p:strVal val="#ppt_x"/>
                                          </p:val>
                                        </p:tav>
                                      </p:tavLst>
                                    </p:anim>
                                    <p:anim calcmode="lin" valueType="num">
                                      <p:cBhvr additive="base">
                                        <p:cTn id="5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8" grpId="0"/>
      <p:bldP spid="16389" grpId="0"/>
      <p:bldP spid="16390" grpId="0"/>
      <p:bldP spid="1639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990600" y="2514600"/>
            <a:ext cx="7124700" cy="1622425"/>
          </a:xfrm>
        </p:spPr>
        <p:txBody>
          <a:bodyPr/>
          <a:lstStyle/>
          <a:p>
            <a:pPr marL="0" indent="0" algn="just" eaLnBrk="1" hangingPunct="1">
              <a:buFont typeface="Wingdings 2" pitchFamily="18" charset="2"/>
              <a:buNone/>
            </a:pPr>
            <a:r>
              <a:rPr lang="en-US" altLang="en-US" sz="3600" b="1" dirty="0">
                <a:solidFill>
                  <a:srgbClr val="FF0000"/>
                </a:solidFill>
                <a:latin typeface="Times New Roman" pitchFamily="18" charset="0"/>
              </a:rPr>
              <a:t>3. </a:t>
            </a:r>
            <a:r>
              <a:rPr lang="en-US" altLang="en-US" sz="3600" b="1" dirty="0" err="1">
                <a:solidFill>
                  <a:srgbClr val="FF0000"/>
                </a:solidFill>
                <a:latin typeface="Times New Roman" pitchFamily="18" charset="0"/>
              </a:rPr>
              <a:t>Kể</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tên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một</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số</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thân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cây</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cho</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nhựa</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để</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làm</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cao</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su</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làm</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sơn</a:t>
            </a:r>
            <a:r>
              <a:rPr lang="en-US" altLang="en-US" sz="3600" b="1" dirty="0">
                <a:solidFill>
                  <a:srgbClr val="FF0000"/>
                </a:solidFill>
                <a:latin typeface="Times New Roman" pitchFamily="18" charset="0"/>
              </a:rPr>
              <a:t>?</a:t>
            </a:r>
          </a:p>
        </p:txBody>
      </p:sp>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a:xfrm>
            <a:off x="914400" y="152400"/>
            <a:ext cx="7124700" cy="923925"/>
          </a:xfrm>
        </p:spPr>
        <p:txBody>
          <a:bodyPr/>
          <a:lstStyle/>
          <a:p>
            <a:pPr algn="ctr" eaLnBrk="1" hangingPunct="1"/>
            <a:r>
              <a:rPr lang="en-US" altLang="en-US" b="1">
                <a:latin typeface="Times New Roman" pitchFamily="18" charset="0"/>
                <a:cs typeface="Times New Roman" pitchFamily="18" charset="0"/>
              </a:rPr>
              <a:t>Cây cao su</a:t>
            </a:r>
          </a:p>
        </p:txBody>
      </p:sp>
      <p:pic>
        <p:nvPicPr>
          <p:cNvPr id="6" name="Picture 5" descr="00pic(6)[1]"/>
          <p:cNvPicPr>
            <a:picLocks noChangeAspect="1" noChangeArrowheads="1"/>
          </p:cNvPicPr>
          <p:nvPr/>
        </p:nvPicPr>
        <p:blipFill>
          <a:blip r:embed="rId2"/>
          <a:srcRect/>
          <a:stretch>
            <a:fillRect/>
          </a:stretch>
        </p:blipFill>
        <p:spPr bwMode="auto">
          <a:xfrm>
            <a:off x="762000" y="1295400"/>
            <a:ext cx="769620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66800" y="381000"/>
            <a:ext cx="7124700" cy="923925"/>
          </a:xfrm>
        </p:spPr>
        <p:txBody>
          <a:bodyPr>
            <a:normAutofit fontScale="90000"/>
          </a:bodyPr>
          <a:lstStyle/>
          <a:p>
            <a:pPr algn="ctr" eaLnBrk="1" hangingPunct="1"/>
            <a:r>
              <a:rPr lang="en-US" altLang="en-US">
                <a:latin typeface="Times New Roman" pitchFamily="18" charset="0"/>
                <a:cs typeface="Times New Roman" pitchFamily="18" charset="0"/>
              </a:rPr>
              <a:t>Một số thân cây được dùng làm thuốc</a:t>
            </a:r>
          </a:p>
        </p:txBody>
      </p:sp>
      <p:pic>
        <p:nvPicPr>
          <p:cNvPr id="9220" name="Picture 4" descr="20079435631"/>
          <p:cNvPicPr>
            <a:picLocks noChangeAspect="1" noChangeArrowheads="1"/>
          </p:cNvPicPr>
          <p:nvPr/>
        </p:nvPicPr>
        <p:blipFill>
          <a:blip r:embed="rId2"/>
          <a:srcRect/>
          <a:stretch>
            <a:fillRect/>
          </a:stretch>
        </p:blipFill>
        <p:spPr bwMode="auto">
          <a:xfrm>
            <a:off x="304800" y="1600200"/>
            <a:ext cx="3962400" cy="2057400"/>
          </a:xfrm>
          <a:prstGeom prst="rect">
            <a:avLst/>
          </a:prstGeom>
          <a:noFill/>
          <a:ln w="9525">
            <a:noFill/>
            <a:miter lim="800000"/>
            <a:headEnd/>
            <a:tailEnd/>
          </a:ln>
        </p:spPr>
      </p:pic>
      <p:pic>
        <p:nvPicPr>
          <p:cNvPr id="9221" name="Picture 5" descr="getdetailimage[1]"/>
          <p:cNvPicPr>
            <a:picLocks noChangeAspect="1" noChangeArrowheads="1"/>
          </p:cNvPicPr>
          <p:nvPr/>
        </p:nvPicPr>
        <p:blipFill>
          <a:blip r:embed="rId3"/>
          <a:srcRect/>
          <a:stretch>
            <a:fillRect/>
          </a:stretch>
        </p:blipFill>
        <p:spPr bwMode="auto">
          <a:xfrm>
            <a:off x="4800600" y="1524000"/>
            <a:ext cx="3962400" cy="4953000"/>
          </a:xfrm>
          <a:prstGeom prst="rect">
            <a:avLst/>
          </a:prstGeom>
          <a:noFill/>
          <a:ln w="9525">
            <a:noFill/>
            <a:miter lim="800000"/>
            <a:headEnd/>
            <a:tailEnd/>
          </a:ln>
        </p:spPr>
      </p:pic>
      <p:pic>
        <p:nvPicPr>
          <p:cNvPr id="9222" name="Picture 6" descr="tia%20to%201[1]"/>
          <p:cNvPicPr>
            <a:picLocks noChangeAspect="1" noChangeArrowheads="1"/>
          </p:cNvPicPr>
          <p:nvPr/>
        </p:nvPicPr>
        <p:blipFill>
          <a:blip r:embed="rId4"/>
          <a:srcRect/>
          <a:stretch>
            <a:fillRect/>
          </a:stretch>
        </p:blipFill>
        <p:spPr bwMode="auto">
          <a:xfrm>
            <a:off x="381000" y="4343400"/>
            <a:ext cx="3886200" cy="2112963"/>
          </a:xfrm>
          <a:prstGeom prst="rect">
            <a:avLst/>
          </a:prstGeom>
          <a:noFill/>
          <a:ln w="9525">
            <a:noFill/>
            <a:miter lim="800000"/>
            <a:headEnd/>
            <a:tailEnd/>
          </a:ln>
        </p:spPr>
      </p:pic>
      <p:sp>
        <p:nvSpPr>
          <p:cNvPr id="7" name="Text Box 3"/>
          <p:cNvSpPr txBox="1">
            <a:spLocks noChangeArrowheads="1"/>
          </p:cNvSpPr>
          <p:nvPr/>
        </p:nvSpPr>
        <p:spPr bwMode="auto">
          <a:xfrm>
            <a:off x="5715000" y="6396038"/>
            <a:ext cx="2133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ngải cứu</a:t>
            </a:r>
          </a:p>
        </p:txBody>
      </p:sp>
      <p:sp>
        <p:nvSpPr>
          <p:cNvPr id="8" name="Text Box 3"/>
          <p:cNvSpPr txBox="1">
            <a:spLocks noChangeArrowheads="1"/>
          </p:cNvSpPr>
          <p:nvPr/>
        </p:nvSpPr>
        <p:spPr bwMode="auto">
          <a:xfrm>
            <a:off x="1333500" y="6456363"/>
            <a:ext cx="2133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tía tô</a:t>
            </a:r>
          </a:p>
        </p:txBody>
      </p:sp>
      <p:sp>
        <p:nvSpPr>
          <p:cNvPr id="9" name="Text Box 3"/>
          <p:cNvSpPr txBox="1">
            <a:spLocks noChangeArrowheads="1"/>
          </p:cNvSpPr>
          <p:nvPr/>
        </p:nvSpPr>
        <p:spPr bwMode="auto">
          <a:xfrm>
            <a:off x="1219200" y="3802063"/>
            <a:ext cx="2133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t>Cây hành lá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animEffect transition="in" filter="fade">
                                      <p:cBhvr>
                                        <p:cTn id="9" dur="500"/>
                                        <p:tgtEl>
                                          <p:spTgt spid="922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222"/>
                                        </p:tgtEl>
                                        <p:attrNameLst>
                                          <p:attrName>style.visibility</p:attrName>
                                        </p:attrNameLst>
                                      </p:cBhvr>
                                      <p:to>
                                        <p:strVal val="visible"/>
                                      </p:to>
                                    </p:set>
                                    <p:anim calcmode="lin" valueType="num">
                                      <p:cBhvr>
                                        <p:cTn id="21" dur="500" fill="hold"/>
                                        <p:tgtEl>
                                          <p:spTgt spid="9222"/>
                                        </p:tgtEl>
                                        <p:attrNameLst>
                                          <p:attrName>ppt_w</p:attrName>
                                        </p:attrNameLst>
                                      </p:cBhvr>
                                      <p:tavLst>
                                        <p:tav tm="0">
                                          <p:val>
                                            <p:fltVal val="0"/>
                                          </p:val>
                                        </p:tav>
                                        <p:tav tm="100000">
                                          <p:val>
                                            <p:strVal val="#ppt_w"/>
                                          </p:val>
                                        </p:tav>
                                      </p:tavLst>
                                    </p:anim>
                                    <p:anim calcmode="lin" valueType="num">
                                      <p:cBhvr>
                                        <p:cTn id="22" dur="500" fill="hold"/>
                                        <p:tgtEl>
                                          <p:spTgt spid="9222"/>
                                        </p:tgtEl>
                                        <p:attrNameLst>
                                          <p:attrName>ppt_h</p:attrName>
                                        </p:attrNameLst>
                                      </p:cBhvr>
                                      <p:tavLst>
                                        <p:tav tm="0">
                                          <p:val>
                                            <p:fltVal val="0"/>
                                          </p:val>
                                        </p:tav>
                                        <p:tav tm="100000">
                                          <p:val>
                                            <p:strVal val="#ppt_h"/>
                                          </p:val>
                                        </p:tav>
                                      </p:tavLst>
                                    </p:anim>
                                    <p:animEffect transition="in" filter="fade">
                                      <p:cBhvr>
                                        <p:cTn id="23" dur="500"/>
                                        <p:tgtEl>
                                          <p:spTgt spid="9222"/>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ppt_w</p:attrName>
                                        </p:attrNameLst>
                                      </p:cBhvr>
                                      <p:tavLst>
                                        <p:tav tm="0" fmla="#ppt_w*sin(2.5*pi*$)">
                                          <p:val>
                                            <p:fltVal val="0"/>
                                          </p:val>
                                        </p:tav>
                                        <p:tav tm="100000">
                                          <p:val>
                                            <p:fltVal val="1"/>
                                          </p:val>
                                        </p:tav>
                                      </p:tavLst>
                                    </p:anim>
                                    <p:anim calcmode="lin" valueType="num">
                                      <p:cBhvr>
                                        <p:cTn id="3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9221"/>
                                        </p:tgtEl>
                                        <p:attrNameLst>
                                          <p:attrName>style.visibility</p:attrName>
                                        </p:attrNameLst>
                                      </p:cBhvr>
                                      <p:to>
                                        <p:strVal val="visible"/>
                                      </p:to>
                                    </p:set>
                                    <p:animEffect transition="in" filter="checkerboard(across)">
                                      <p:cBhvr>
                                        <p:cTn id="35" dur="500"/>
                                        <p:tgtEl>
                                          <p:spTgt spid="922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1558925" y="2514600"/>
            <a:ext cx="6400800" cy="2125663"/>
          </a:xfrm>
          <a:solidFill>
            <a:srgbClr val="FFFF00"/>
          </a:solidFill>
        </p:spPr>
        <p:txBody>
          <a:bodyPr/>
          <a:lstStyle/>
          <a:p>
            <a:pPr marL="0" indent="0" algn="just" eaLnBrk="1" hangingPunct="1">
              <a:buFont typeface="Wingdings 2" pitchFamily="18" charset="2"/>
              <a:buNone/>
            </a:pPr>
            <a:r>
              <a:rPr lang="en-US" altLang="en-US" sz="3600" dirty="0" err="1">
                <a:latin typeface="Times New Roman" pitchFamily="18" charset="0"/>
                <a:cs typeface="Times New Roman" pitchFamily="18" charset="0"/>
              </a:rPr>
              <a:t>Thân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cây</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được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dùng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làm</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thức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ăn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người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động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vật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hoặc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để</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làm</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đóng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đồ</a:t>
            </a:r>
            <a:r>
              <a:rPr lang="en-US" altLang="en-US" sz="3600" dirty="0">
                <a:latin typeface="Times New Roman" pitchFamily="18" charset="0"/>
                <a:cs typeface="Times New Roman" pitchFamily="18" charset="0"/>
              </a:rPr>
              <a:t>,…</a:t>
            </a:r>
          </a:p>
        </p:txBody>
      </p:sp>
      <p:sp>
        <p:nvSpPr>
          <p:cNvPr id="4" name="Right Arrow 3"/>
          <p:cNvSpPr/>
          <p:nvPr/>
        </p:nvSpPr>
        <p:spPr>
          <a:xfrm>
            <a:off x="581025" y="2868613"/>
            <a:ext cx="977900" cy="484187"/>
          </a:xfrm>
          <a:prstGeom prst="rightArrow">
            <a:avLst/>
          </a:prstGeom>
          <a:solidFill>
            <a:srgbClr val="FF0000"/>
          </a:solidFill>
          <a:ln>
            <a:solidFill>
              <a:srgbClr val="FF0000"/>
            </a:solid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6"/>
          <p:cNvSpPr txBox="1"/>
          <p:nvPr/>
        </p:nvSpPr>
        <p:spPr>
          <a:xfrm>
            <a:off x="381000" y="379274"/>
            <a:ext cx="8534400" cy="1754326"/>
          </a:xfrm>
          <a:prstGeom prst="rect">
            <a:avLst/>
          </a:prstGeom>
          <a:noFill/>
        </p:spPr>
        <p:txBody>
          <a:bodyPr wrap="square" rtlCol="0">
            <a:spAutoFit/>
          </a:bodyPr>
          <a:lstStyle/>
          <a:p>
            <a:r>
              <a:rPr lang="en-US" sz="3600" b="1" dirty="0" err="1">
                <a:solidFill>
                  <a:srgbClr val="0000FF"/>
                </a:solidFill>
                <a:latin typeface="Times New Roman" pitchFamily="18" charset="0"/>
                <a:cs typeface="Times New Roman" pitchFamily="18" charset="0"/>
              </a:rPr>
              <a:t>Hoạt</a:t>
            </a:r>
            <a:r>
              <a:rPr lang="en-US" sz="3600" b="1" dirty="0">
                <a:solidFill>
                  <a:srgbClr val="0000FF"/>
                </a:solidFill>
                <a:latin typeface="Times New Roman" pitchFamily="18" charset="0"/>
                <a:cs typeface="Times New Roman" pitchFamily="18" charset="0"/>
              </a:rPr>
              <a:t> </a:t>
            </a:r>
            <a:r>
              <a:rPr lang="en-US" sz="3600" b="1" err="1">
                <a:solidFill>
                  <a:srgbClr val="0000FF"/>
                </a:solidFill>
                <a:latin typeface="Times New Roman" pitchFamily="18" charset="0"/>
                <a:cs typeface="Times New Roman" pitchFamily="18" charset="0"/>
              </a:rPr>
              <a:t>động</a:t>
            </a:r>
            <a:r>
              <a:rPr lang="en-US" sz="3600" b="1">
                <a:solidFill>
                  <a:srgbClr val="0000FF"/>
                </a:solidFill>
                <a:latin typeface="Times New Roman" pitchFamily="18" charset="0"/>
                <a:cs typeface="Times New Roman" pitchFamily="18" charset="0"/>
              </a:rPr>
              <a:t> 4: </a:t>
            </a:r>
            <a:r>
              <a:rPr lang="en-US" sz="3600" b="1" dirty="0" err="1">
                <a:solidFill>
                  <a:srgbClr val="0000FF"/>
                </a:solidFill>
                <a:latin typeface="Times New Roman" pitchFamily="18" charset="0"/>
                <a:cs typeface="Times New Roman" pitchFamily="18" charset="0"/>
              </a:rPr>
              <a:t>Lợi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cây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đối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sống</a:t>
            </a:r>
            <a:r>
              <a:rPr lang="en-US" sz="3600" b="1" dirty="0">
                <a:solidFill>
                  <a:srgbClr val="0000FF"/>
                </a:solidFill>
                <a:latin typeface="Times New Roman" pitchFamily="18" charset="0"/>
                <a:cs typeface="Times New Roman" pitchFamily="18" charset="0"/>
              </a:rPr>
              <a:t> con </a:t>
            </a:r>
            <a:r>
              <a:rPr lang="en-US" sz="3600" b="1" dirty="0" err="1">
                <a:solidFill>
                  <a:srgbClr val="0000FF"/>
                </a:solidFill>
                <a:latin typeface="Times New Roman" pitchFamily="18" charset="0"/>
                <a:cs typeface="Times New Roman" pitchFamily="18" charset="0"/>
              </a:rPr>
              <a:t>người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động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vật</a:t>
            </a:r>
            <a:endParaRPr lang="en-US" sz="3600" b="1" dirty="0">
              <a:solidFill>
                <a:srgbClr val="0000FF"/>
              </a:solidFill>
              <a:latin typeface="Times New Roman" pitchFamily="18" charset="0"/>
              <a:cs typeface="Times New Roman" pitchFamily="18" charset="0"/>
            </a:endParaRPr>
          </a:p>
          <a:p>
            <a:endParaRPr lang="en-US" sz="36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4" presetClass="entr" presetSubtype="0" fill="hold" grpId="0" nodeType="withEffect">
                                  <p:stCondLst>
                                    <p:cond delay="0"/>
                                  </p:stCondLst>
                                  <p:childTnLst>
                                    <p:set>
                                      <p:cBhvr>
                                        <p:cTn id="8" dur="1" fill="hold">
                                          <p:stCondLst>
                                            <p:cond delay="0"/>
                                          </p:stCondLst>
                                        </p:cTn>
                                        <p:tgtEl>
                                          <p:spTgt spid="21507">
                                            <p:bg/>
                                          </p:spTgt>
                                        </p:tgtEl>
                                        <p:attrNameLst>
                                          <p:attrName>style.visibility</p:attrName>
                                        </p:attrNameLst>
                                      </p:cBhvr>
                                      <p:to>
                                        <p:strVal val="visible"/>
                                      </p:to>
                                    </p:set>
                                    <p:anim to="" calcmode="lin" valueType="num">
                                      <p:cBhvr>
                                        <p:cTn id="9" dur="1" fill="hold"/>
                                        <p:tgtEl>
                                          <p:spTgt spid="21507">
                                            <p:bg/>
                                          </p:spTgt>
                                        </p:tgtEl>
                                        <p:attrNameLst>
                                          <p:attrName/>
                                        </p:attrNameLst>
                                      </p:cBhvr>
                                    </p:anim>
                                  </p:childTnLst>
                                </p:cTn>
                              </p:par>
                              <p:par>
                                <p:cTn id="10" presetID="24" presetClass="entr" presetSubtype="0" fill="hold" grpId="0" nodeType="with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 to="" calcmode="lin" valueType="num">
                                      <p:cBhvr>
                                        <p:cTn id="12" dur="1" fill="hold"/>
                                        <p:tgtEl>
                                          <p:spTgt spid="2150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009650" y="909638"/>
            <a:ext cx="7124700" cy="923925"/>
          </a:xfrm>
        </p:spPr>
        <p:txBody>
          <a:bodyPr>
            <a:normAutofit fontScale="90000"/>
          </a:bodyPr>
          <a:lstStyle/>
          <a:p>
            <a:pPr eaLnBrk="1" hangingPunct="1"/>
            <a:r>
              <a:rPr lang="en-US" altLang="en-US" b="1">
                <a:latin typeface="Times New Roman" pitchFamily="18" charset="0"/>
                <a:cs typeface="Times New Roman" pitchFamily="18" charset="0"/>
              </a:rPr>
              <a:t>3. Để bảo vệ thân cây ta phải:</a:t>
            </a:r>
          </a:p>
        </p:txBody>
      </p:sp>
      <p:sp>
        <p:nvSpPr>
          <p:cNvPr id="22531" name="Content Placeholder 3"/>
          <p:cNvSpPr>
            <a:spLocks noGrp="1"/>
          </p:cNvSpPr>
          <p:nvPr>
            <p:ph idx="1"/>
          </p:nvPr>
        </p:nvSpPr>
        <p:spPr>
          <a:xfrm>
            <a:off x="1752600" y="1806575"/>
            <a:ext cx="3505200" cy="4052888"/>
          </a:xfrm>
        </p:spPr>
        <p:txBody>
          <a:bodyPr/>
          <a:lstStyle/>
          <a:p>
            <a:pPr marL="0" indent="0" eaLnBrk="1" hangingPunct="1">
              <a:buFont typeface="Wingdings 2" pitchFamily="18" charset="2"/>
              <a:buNone/>
            </a:pPr>
            <a:r>
              <a:rPr lang="en-US" altLang="en-US" sz="3600">
                <a:latin typeface=".VnTime" pitchFamily="34" charset="0"/>
              </a:rPr>
              <a:t> - Ch¨m sãc</a:t>
            </a:r>
          </a:p>
          <a:p>
            <a:pPr marL="0" indent="0" eaLnBrk="1" hangingPunct="1">
              <a:buFont typeface="Wingdings 2" pitchFamily="18" charset="2"/>
              <a:buNone/>
            </a:pPr>
            <a:r>
              <a:rPr lang="en-US" altLang="en-US" sz="3600">
                <a:latin typeface=".VnTime" pitchFamily="34" charset="0"/>
              </a:rPr>
              <a:t> - B¾t s©u</a:t>
            </a:r>
          </a:p>
          <a:p>
            <a:pPr marL="0" indent="0" eaLnBrk="1" hangingPunct="1">
              <a:buFont typeface="Wingdings 2" pitchFamily="18" charset="2"/>
              <a:buNone/>
            </a:pPr>
            <a:r>
              <a:rPr lang="en-US" altLang="en-US" sz="3600">
                <a:latin typeface=".VnTime" pitchFamily="34" charset="0"/>
              </a:rPr>
              <a:t> - Kh«ng bÎ cµnh</a:t>
            </a:r>
          </a:p>
          <a:p>
            <a:pPr marL="0" indent="0" eaLnBrk="1" hangingPunct="1">
              <a:buFont typeface="Wingdings 2" pitchFamily="18" charset="2"/>
              <a:buNone/>
            </a:pPr>
            <a:r>
              <a:rPr lang="en-US" altLang="en-US" sz="3600">
                <a:latin typeface=".VnTime" pitchFamily="34" charset="0"/>
              </a:rPr>
              <a:t> - Trång c©y</a:t>
            </a:r>
          </a:p>
          <a:p>
            <a:pPr marL="0" indent="0" eaLnBrk="1" hangingPunct="1">
              <a:buFont typeface="Wingdings 2" pitchFamily="18" charset="2"/>
              <a:buNone/>
            </a:pPr>
            <a:r>
              <a:rPr lang="en-US" altLang="en-US" sz="3600">
                <a:latin typeface=".VnTime" pitchFamily="34" charset="0"/>
              </a:rPr>
              <a:t> - B¶o vÖ rõng</a:t>
            </a:r>
            <a:endParaRPr lang="en-US" altLang="en-US" sz="36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Effect transition="in" filter="barn(inVertical)">
                                      <p:cBhvr>
                                        <p:cTn id="13" dur="500"/>
                                        <p:tgtEl>
                                          <p:spTgt spid="2253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531">
                                            <p:txEl>
                                              <p:pRg st="1" end="1"/>
                                            </p:txEl>
                                          </p:spTgt>
                                        </p:tgtEl>
                                        <p:attrNameLst>
                                          <p:attrName>style.visibility</p:attrName>
                                        </p:attrNameLst>
                                      </p:cBhvr>
                                      <p:to>
                                        <p:strVal val="visible"/>
                                      </p:to>
                                    </p:set>
                                    <p:animEffect transition="in" filter="barn(inVertical)">
                                      <p:cBhvr>
                                        <p:cTn id="18" dur="500"/>
                                        <p:tgtEl>
                                          <p:spTgt spid="2253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531">
                                            <p:txEl>
                                              <p:pRg st="2" end="2"/>
                                            </p:txEl>
                                          </p:spTgt>
                                        </p:tgtEl>
                                        <p:attrNameLst>
                                          <p:attrName>style.visibility</p:attrName>
                                        </p:attrNameLst>
                                      </p:cBhvr>
                                      <p:to>
                                        <p:strVal val="visible"/>
                                      </p:to>
                                    </p:set>
                                    <p:animEffect transition="in" filter="barn(inVertical)">
                                      <p:cBhvr>
                                        <p:cTn id="23" dur="500"/>
                                        <p:tgtEl>
                                          <p:spTgt spid="22531">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531">
                                            <p:txEl>
                                              <p:pRg st="3" end="3"/>
                                            </p:txEl>
                                          </p:spTgt>
                                        </p:tgtEl>
                                        <p:attrNameLst>
                                          <p:attrName>style.visibility</p:attrName>
                                        </p:attrNameLst>
                                      </p:cBhvr>
                                      <p:to>
                                        <p:strVal val="visible"/>
                                      </p:to>
                                    </p:set>
                                    <p:animEffect transition="in" filter="barn(inVertical)">
                                      <p:cBhvr>
                                        <p:cTn id="28" dur="500"/>
                                        <p:tgtEl>
                                          <p:spTgt spid="2253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531">
                                            <p:txEl>
                                              <p:pRg st="4" end="4"/>
                                            </p:txEl>
                                          </p:spTgt>
                                        </p:tgtEl>
                                        <p:attrNameLst>
                                          <p:attrName>style.visibility</p:attrName>
                                        </p:attrNameLst>
                                      </p:cBhvr>
                                      <p:to>
                                        <p:strVal val="visible"/>
                                      </p:to>
                                    </p:set>
                                    <p:animEffect transition="in" filter="barn(inVertical)">
                                      <p:cBhvr>
                                        <p:cTn id="33" dur="5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a:t>
            </a:r>
            <a:r>
              <a:rPr lang="en-US" sz="3400" b="1">
                <a:solidFill>
                  <a:srgbClr val="0000CC"/>
                </a:solidFill>
                <a:latin typeface="Times New Roman" panose="02020603050405020304" pitchFamily="18" charset="0"/>
                <a:cs typeface="Times New Roman" panose="02020603050405020304" pitchFamily="18" charset="0"/>
              </a:rPr>
              <a:t>động 1: </a:t>
            </a:r>
            <a:r>
              <a:rPr lang="en-US" sz="3400" b="1" dirty="0">
                <a:solidFill>
                  <a:srgbClr val="0000CC"/>
                </a:solidFill>
                <a:latin typeface="Times New Roman" panose="02020603050405020304" pitchFamily="18" charset="0"/>
                <a:cs typeface="Times New Roman" panose="02020603050405020304" pitchFamily="18" charset="0"/>
              </a:rPr>
              <a:t>Phân loại thân cây theo cách mọc</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0243" name="Picture 6" descr="Untitle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13" y="1676400"/>
            <a:ext cx="7507287" cy="4311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2895600" y="60198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2. Cây bí đỏ</a:t>
            </a:r>
          </a:p>
        </p:txBody>
      </p:sp>
    </p:spTree>
    <p:extLst>
      <p:ext uri="{BB962C8B-B14F-4D97-AF65-F5344CB8AC3E}">
        <p14:creationId xmlns:p14="http://schemas.microsoft.com/office/powerpoint/2010/main" val="2090007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Theme42712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p:cNvSpPr>
            <a:spLocks noChangeArrowheads="1"/>
          </p:cNvSpPr>
          <p:nvPr/>
        </p:nvSpPr>
        <p:spPr bwMode="auto">
          <a:xfrm>
            <a:off x="609600" y="381000"/>
            <a:ext cx="7467600" cy="1676400"/>
          </a:xfrm>
          <a:prstGeom prst="ellipse">
            <a:avLst/>
          </a:prstGeom>
          <a:solidFill>
            <a:srgbClr val="FFFF66"/>
          </a:soli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6600" b="1">
                <a:solidFill>
                  <a:srgbClr val="000099"/>
                </a:solidFill>
                <a:latin typeface="Times New Roman" panose="02020603050405020304" pitchFamily="18" charset="0"/>
              </a:rPr>
              <a:t>TRÒ CHƠI</a:t>
            </a:r>
          </a:p>
        </p:txBody>
      </p:sp>
      <p:pic>
        <p:nvPicPr>
          <p:cNvPr id="49156" name="Picture 29" descr="6"/>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3400" y="2286000"/>
            <a:ext cx="914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WordArt 2"/>
          <p:cNvSpPr>
            <a:spLocks noChangeArrowheads="1" noChangeShapeType="1"/>
          </p:cNvSpPr>
          <p:nvPr/>
        </p:nvSpPr>
        <p:spPr bwMode="auto">
          <a:xfrm>
            <a:off x="76200" y="2133600"/>
            <a:ext cx="8991600" cy="3154363"/>
          </a:xfrm>
          <a:prstGeom prst="rect">
            <a:avLst/>
          </a:prstGeom>
        </p:spPr>
        <p:txBody>
          <a:bodyPr wrap="none" fromWordArt="1">
            <a:prstTxWarp prst="textDoubleWave1">
              <a:avLst>
                <a:gd name="adj1" fmla="val 6500"/>
                <a:gd name="adj2" fmla="val 0"/>
              </a:avLst>
            </a:prstTxWarp>
          </a:bodyPr>
          <a:lstStyle/>
          <a:p>
            <a:pPr algn="ctr"/>
            <a:r>
              <a:rPr lang="en-US" sz="6000" kern="10" spc="-600">
                <a:ln w="12700">
                  <a:solidFill>
                    <a:srgbClr val="000099"/>
                  </a:solidFill>
                  <a:round/>
                  <a:headEnd/>
                  <a:tailEnd/>
                </a:ln>
                <a:solidFill>
                  <a:srgbClr val="FF0000"/>
                </a:solidFill>
                <a:effectLst>
                  <a:outerShdw dist="125724" dir="18900000" algn="ctr" rotWithShape="0">
                    <a:srgbClr val="000099"/>
                  </a:outerShdw>
                </a:effectLst>
                <a:latin typeface="Times New Roman" panose="02020603050405020304" pitchFamily="18" charset="0"/>
                <a:cs typeface="Times New Roman" panose="02020603050405020304" pitchFamily="18" charset="0"/>
              </a:rPr>
              <a:t>Ô chữ kỳ diệu</a:t>
            </a:r>
          </a:p>
        </p:txBody>
      </p:sp>
      <p:sp>
        <p:nvSpPr>
          <p:cNvPr id="7" name="Right Arrow 6">
            <a:hlinkClick r:id="rId5" action="ppaction://hlinksldjump"/>
          </p:cNvPr>
          <p:cNvSpPr/>
          <p:nvPr/>
        </p:nvSpPr>
        <p:spPr>
          <a:xfrm>
            <a:off x="7467600" y="5562600"/>
            <a:ext cx="1066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Tree>
    <p:extLst>
      <p:ext uri="{BB962C8B-B14F-4D97-AF65-F5344CB8AC3E}">
        <p14:creationId xmlns:p14="http://schemas.microsoft.com/office/powerpoint/2010/main" val="15922882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tro choi am nhac.wav"/>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diamond(in)">
                                      <p:cBhvr>
                                        <p:cTn id="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nvGraphicFramePr>
        <p:xfrm>
          <a:off x="2411413" y="301625"/>
          <a:ext cx="4325937" cy="640034"/>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639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marT="45697" marB="456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66"/>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latin typeface=".VnTimeH" panose="020B7200000000000000" pitchFamily="34" charset="0"/>
                        <a:cs typeface="Arial" panose="020B0604020202020204" pitchFamily="34" charset="0"/>
                      </a:endParaRPr>
                    </a:p>
                  </a:txBody>
                  <a:tcPr marT="45697" marB="4569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extLst>
                  <a:ext uri="{0D108BD9-81ED-4DB2-BD59-A6C34878D82A}">
                    <a16:rowId xmlns:a16="http://schemas.microsoft.com/office/drawing/2014/main" val="10000"/>
                  </a:ext>
                </a:extLst>
              </a:tr>
            </a:tbl>
          </a:graphicData>
        </a:graphic>
      </p:graphicFrame>
      <p:graphicFrame>
        <p:nvGraphicFramePr>
          <p:cNvPr id="17426" name="Group 18"/>
          <p:cNvGraphicFramePr>
            <a:graphicFrameLocks noGrp="1"/>
          </p:cNvGraphicFramePr>
          <p:nvPr/>
        </p:nvGraphicFramePr>
        <p:xfrm>
          <a:off x="250825" y="908050"/>
          <a:ext cx="6488113" cy="608013"/>
        </p:xfrm>
        <a:graphic>
          <a:graphicData uri="http://schemas.openxmlformats.org/drawingml/2006/table">
            <a:tbl>
              <a:tblPr/>
              <a:tblGrid>
                <a:gridCol w="720725">
                  <a:extLst>
                    <a:ext uri="{9D8B030D-6E8A-4147-A177-3AD203B41FA5}">
                      <a16:colId xmlns:a16="http://schemas.microsoft.com/office/drawing/2014/main" val="20000"/>
                    </a:ext>
                  </a:extLst>
                </a:gridCol>
                <a:gridCol w="722313">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720725">
                  <a:extLst>
                    <a:ext uri="{9D8B030D-6E8A-4147-A177-3AD203B41FA5}">
                      <a16:colId xmlns:a16="http://schemas.microsoft.com/office/drawing/2014/main" val="20007"/>
                    </a:ext>
                  </a:extLst>
                </a:gridCol>
                <a:gridCol w="720725">
                  <a:extLst>
                    <a:ext uri="{9D8B030D-6E8A-4147-A177-3AD203B41FA5}">
                      <a16:colId xmlns:a16="http://schemas.microsoft.com/office/drawing/2014/main" val="20008"/>
                    </a:ext>
                  </a:extLst>
                </a:gridCol>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extLst>
                  <a:ext uri="{0D108BD9-81ED-4DB2-BD59-A6C34878D82A}">
                    <a16:rowId xmlns:a16="http://schemas.microsoft.com/office/drawing/2014/main" val="10000"/>
                  </a:ext>
                </a:extLst>
              </a:tr>
            </a:tbl>
          </a:graphicData>
        </a:graphic>
      </p:graphicFrame>
      <p:graphicFrame>
        <p:nvGraphicFramePr>
          <p:cNvPr id="17448" name="Group 40"/>
          <p:cNvGraphicFramePr>
            <a:graphicFrameLocks noGrp="1"/>
          </p:cNvGraphicFramePr>
          <p:nvPr/>
        </p:nvGraphicFramePr>
        <p:xfrm>
          <a:off x="3859213" y="1525588"/>
          <a:ext cx="3605212"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extLst>
                  <a:ext uri="{0D108BD9-81ED-4DB2-BD59-A6C34878D82A}">
                    <a16:rowId xmlns:a16="http://schemas.microsoft.com/office/drawing/2014/main" val="10000"/>
                  </a:ext>
                </a:extLst>
              </a:tr>
            </a:tbl>
          </a:graphicData>
        </a:graphic>
      </p:graphicFrame>
      <p:graphicFrame>
        <p:nvGraphicFramePr>
          <p:cNvPr id="17462" name="Group 54"/>
          <p:cNvGraphicFramePr>
            <a:graphicFrameLocks noGrp="1"/>
          </p:cNvGraphicFramePr>
          <p:nvPr/>
        </p:nvGraphicFramePr>
        <p:xfrm>
          <a:off x="1692275" y="2133600"/>
          <a:ext cx="5767388" cy="608013"/>
        </p:xfrm>
        <a:graphic>
          <a:graphicData uri="http://schemas.openxmlformats.org/drawingml/2006/table">
            <a:tbl>
              <a:tblPr/>
              <a:tblGrid>
                <a:gridCol w="720725">
                  <a:extLst>
                    <a:ext uri="{9D8B030D-6E8A-4147-A177-3AD203B41FA5}">
                      <a16:colId xmlns:a16="http://schemas.microsoft.com/office/drawing/2014/main" val="20000"/>
                    </a:ext>
                  </a:extLst>
                </a:gridCol>
                <a:gridCol w="722313">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720725">
                  <a:extLst>
                    <a:ext uri="{9D8B030D-6E8A-4147-A177-3AD203B41FA5}">
                      <a16:colId xmlns:a16="http://schemas.microsoft.com/office/drawing/2014/main" val="20007"/>
                    </a:ext>
                  </a:extLst>
                </a:gridCol>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extLst>
                  <a:ext uri="{0D108BD9-81ED-4DB2-BD59-A6C34878D82A}">
                    <a16:rowId xmlns:a16="http://schemas.microsoft.com/office/drawing/2014/main" val="10000"/>
                  </a:ext>
                </a:extLst>
              </a:tr>
            </a:tbl>
          </a:graphicData>
        </a:graphic>
      </p:graphicFrame>
      <p:graphicFrame>
        <p:nvGraphicFramePr>
          <p:cNvPr id="17482" name="Group 74"/>
          <p:cNvGraphicFramePr>
            <a:graphicFrameLocks noGrp="1"/>
          </p:cNvGraphicFramePr>
          <p:nvPr/>
        </p:nvGraphicFramePr>
        <p:xfrm>
          <a:off x="4567238" y="2749550"/>
          <a:ext cx="4325937" cy="608013"/>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extLst>
                  <a:ext uri="{0D108BD9-81ED-4DB2-BD59-A6C34878D82A}">
                    <a16:rowId xmlns:a16="http://schemas.microsoft.com/office/drawing/2014/main" val="10000"/>
                  </a:ext>
                </a:extLst>
              </a:tr>
            </a:tbl>
          </a:graphicData>
        </a:graphic>
      </p:graphicFrame>
      <p:graphicFrame>
        <p:nvGraphicFramePr>
          <p:cNvPr id="17498" name="Group 90"/>
          <p:cNvGraphicFramePr>
            <a:graphicFrameLocks noGrp="1"/>
          </p:cNvGraphicFramePr>
          <p:nvPr/>
        </p:nvGraphicFramePr>
        <p:xfrm>
          <a:off x="1685925" y="3357563"/>
          <a:ext cx="4325938"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3">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extLst>
                  <a:ext uri="{0D108BD9-81ED-4DB2-BD59-A6C34878D82A}">
                    <a16:rowId xmlns:a16="http://schemas.microsoft.com/office/drawing/2014/main" val="10000"/>
                  </a:ext>
                </a:extLst>
              </a:tr>
            </a:tbl>
          </a:graphicData>
        </a:graphic>
      </p:graphicFrame>
      <p:graphicFrame>
        <p:nvGraphicFramePr>
          <p:cNvPr id="17514" name="Group 106"/>
          <p:cNvGraphicFramePr>
            <a:graphicFrameLocks noGrp="1"/>
          </p:cNvGraphicFramePr>
          <p:nvPr/>
        </p:nvGraphicFramePr>
        <p:xfrm>
          <a:off x="3125788" y="3973513"/>
          <a:ext cx="4325937"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extLst>
                  <a:ext uri="{0D108BD9-81ED-4DB2-BD59-A6C34878D82A}">
                    <a16:rowId xmlns:a16="http://schemas.microsoft.com/office/drawing/2014/main" val="10000"/>
                  </a:ext>
                </a:extLst>
              </a:tr>
            </a:tbl>
          </a:graphicData>
        </a:graphic>
      </p:graphicFrame>
      <p:grpSp>
        <p:nvGrpSpPr>
          <p:cNvPr id="17530" name="Group 122"/>
          <p:cNvGrpSpPr>
            <a:grpSpLocks/>
          </p:cNvGrpSpPr>
          <p:nvPr/>
        </p:nvGrpSpPr>
        <p:grpSpPr bwMode="auto">
          <a:xfrm>
            <a:off x="455613" y="5428973"/>
            <a:ext cx="8569325" cy="1368425"/>
            <a:chOff x="242" y="3066"/>
            <a:chExt cx="5398" cy="1089"/>
          </a:xfrm>
        </p:grpSpPr>
        <p:sp>
          <p:nvSpPr>
            <p:cNvPr id="5468" name="Rectangle 123"/>
            <p:cNvSpPr>
              <a:spLocks noChangeArrowheads="1"/>
            </p:cNvSpPr>
            <p:nvPr/>
          </p:nvSpPr>
          <p:spPr bwMode="auto">
            <a:xfrm>
              <a:off x="242" y="3066"/>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a:t>
              </a:r>
              <a:r>
                <a:rPr lang="en-US" sz="2000" b="1" dirty="0" err="1">
                  <a:solidFill>
                    <a:srgbClr val="0000CC"/>
                  </a:solidFill>
                  <a:latin typeface="Times New Roman" panose="02020603050405020304" pitchFamily="18" charset="0"/>
                  <a:cs typeface="Times New Roman" panose="02020603050405020304" pitchFamily="18" charset="0"/>
                </a:rPr>
                <a:t>gì</a:t>
              </a:r>
              <a:r>
                <a:rPr lang="en-US" sz="2000" b="1" dirty="0">
                  <a:solidFill>
                    <a:srgbClr val="0000CC"/>
                  </a:solidFill>
                  <a:latin typeface="Times New Roman" panose="02020603050405020304" pitchFamily="18" charset="0"/>
                  <a:cs typeface="Times New Roman" panose="02020603050405020304" pitchFamily="18" charset="0"/>
                </a:rPr>
                <a:t> </a:t>
              </a:r>
              <a:r>
                <a:rPr lang="vi-VN" sz="2000" b="1" dirty="0">
                  <a:solidFill>
                    <a:srgbClr val="0000CC"/>
                  </a:solidFill>
                  <a:latin typeface="Times New Roman" panose="02020603050405020304" pitchFamily="18" charset="0"/>
                  <a:cs typeface="Times New Roman" panose="02020603050405020304" pitchFamily="18" charset="0"/>
                </a:rPr>
                <a:t>mang dáng quê hương</a:t>
              </a:r>
            </a:p>
            <a:p>
              <a:pPr algn="ctr"/>
              <a:r>
                <a:rPr lang="vi-VN" sz="2000" b="1" dirty="0">
                  <a:solidFill>
                    <a:srgbClr val="0000CC"/>
                  </a:solidFill>
                  <a:latin typeface="Times New Roman" panose="02020603050405020304" pitchFamily="18" charset="0"/>
                  <a:cs typeface="Times New Roman" panose="02020603050405020304" pitchFamily="18" charset="0"/>
                </a:rPr>
                <a:t>Thân chia từng đốt rợp đường em đi</a:t>
              </a:r>
            </a:p>
            <a:p>
              <a:pPr algn="ctr"/>
              <a:r>
                <a:rPr lang="en-US" sz="2000" b="1" dirty="0" err="1">
                  <a:solidFill>
                    <a:srgbClr val="0000CC"/>
                  </a:solidFill>
                  <a:latin typeface="Times New Roman" panose="02020603050405020304" pitchFamily="18" charset="0"/>
                  <a:cs typeface="Times New Roman" panose="02020603050405020304" pitchFamily="18" charset="0"/>
                </a:rPr>
                <a:t>Mầm</a:t>
              </a:r>
              <a:r>
                <a:rPr lang="en-US" sz="2000" b="1" dirty="0">
                  <a:solidFill>
                    <a:srgbClr val="0000CC"/>
                  </a:solidFill>
                  <a:latin typeface="Times New Roman" panose="02020603050405020304" pitchFamily="18" charset="0"/>
                  <a:cs typeface="Times New Roman" panose="02020603050405020304" pitchFamily="18" charset="0"/>
                </a:rPr>
                <a:t> non </a:t>
              </a:r>
              <a:r>
                <a:rPr lang="en-US" sz="2000" b="1" dirty="0" err="1">
                  <a:solidFill>
                    <a:srgbClr val="0000CC"/>
                  </a:solidFill>
                  <a:latin typeface="Times New Roman" panose="02020603050405020304" pitchFamily="18" charset="0"/>
                  <a:cs typeface="Times New Roman" panose="02020603050405020304" pitchFamily="18" charset="0"/>
                </a:rPr>
                <a:t>dành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tặng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Thiếu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err="1">
                  <a:solidFill>
                    <a:srgbClr val="0000CC"/>
                  </a:solidFill>
                  <a:latin typeface="Times New Roman" panose="02020603050405020304" pitchFamily="18" charset="0"/>
                  <a:cs typeface="Times New Roman" panose="02020603050405020304" pitchFamily="18" charset="0"/>
                </a:rPr>
                <a:t>Gắn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vào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huy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hiệu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em</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ghi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lòng</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9" name="Oval 124"/>
            <p:cNvSpPr>
              <a:spLocks noChangeArrowheads="1"/>
            </p:cNvSpPr>
            <p:nvPr/>
          </p:nvSpPr>
          <p:spPr bwMode="auto">
            <a:xfrm>
              <a:off x="423" y="3170"/>
              <a:ext cx="454" cy="52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grpSp>
      <p:sp>
        <p:nvSpPr>
          <p:cNvPr id="17533" name="Oval 125"/>
          <p:cNvSpPr>
            <a:spLocks noChangeArrowheads="1"/>
          </p:cNvSpPr>
          <p:nvPr/>
        </p:nvSpPr>
        <p:spPr bwMode="auto">
          <a:xfrm>
            <a:off x="1763713" y="333375"/>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1</a:t>
            </a:r>
          </a:p>
        </p:txBody>
      </p:sp>
      <p:sp>
        <p:nvSpPr>
          <p:cNvPr id="17534" name="Oval 126"/>
          <p:cNvSpPr>
            <a:spLocks noChangeArrowheads="1"/>
          </p:cNvSpPr>
          <p:nvPr/>
        </p:nvSpPr>
        <p:spPr bwMode="auto">
          <a:xfrm>
            <a:off x="6877050" y="90805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2</a:t>
            </a:r>
          </a:p>
        </p:txBody>
      </p:sp>
      <p:sp>
        <p:nvSpPr>
          <p:cNvPr id="17535" name="Oval 127"/>
          <p:cNvSpPr>
            <a:spLocks noChangeArrowheads="1"/>
          </p:cNvSpPr>
          <p:nvPr/>
        </p:nvSpPr>
        <p:spPr bwMode="auto">
          <a:xfrm>
            <a:off x="3203575" y="1557338"/>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3</a:t>
            </a:r>
          </a:p>
        </p:txBody>
      </p:sp>
      <p:sp>
        <p:nvSpPr>
          <p:cNvPr id="17536" name="Oval 128"/>
          <p:cNvSpPr>
            <a:spLocks noChangeArrowheads="1"/>
          </p:cNvSpPr>
          <p:nvPr/>
        </p:nvSpPr>
        <p:spPr bwMode="auto">
          <a:xfrm>
            <a:off x="1042988" y="220345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4</a:t>
            </a:r>
          </a:p>
        </p:txBody>
      </p:sp>
      <p:sp>
        <p:nvSpPr>
          <p:cNvPr id="17537" name="Oval 129"/>
          <p:cNvSpPr>
            <a:spLocks noChangeArrowheads="1"/>
          </p:cNvSpPr>
          <p:nvPr/>
        </p:nvSpPr>
        <p:spPr bwMode="auto">
          <a:xfrm>
            <a:off x="3924300" y="2781300"/>
            <a:ext cx="503238"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5</a:t>
            </a:r>
          </a:p>
        </p:txBody>
      </p:sp>
      <p:sp>
        <p:nvSpPr>
          <p:cNvPr id="17538" name="Oval 130"/>
          <p:cNvSpPr>
            <a:spLocks noChangeArrowheads="1"/>
          </p:cNvSpPr>
          <p:nvPr/>
        </p:nvSpPr>
        <p:spPr bwMode="auto">
          <a:xfrm>
            <a:off x="1042988" y="3357563"/>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6</a:t>
            </a:r>
          </a:p>
        </p:txBody>
      </p:sp>
      <p:sp>
        <p:nvSpPr>
          <p:cNvPr id="17539" name="Oval 131"/>
          <p:cNvSpPr>
            <a:spLocks noChangeArrowheads="1"/>
          </p:cNvSpPr>
          <p:nvPr/>
        </p:nvSpPr>
        <p:spPr bwMode="auto">
          <a:xfrm>
            <a:off x="2484438" y="4076700"/>
            <a:ext cx="503237" cy="504825"/>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a:solidFill>
                  <a:srgbClr val="00FFCC"/>
                </a:solidFill>
              </a:rPr>
              <a:t>7</a:t>
            </a:r>
          </a:p>
        </p:txBody>
      </p:sp>
      <p:sp>
        <p:nvSpPr>
          <p:cNvPr id="17540" name="Text Box 132"/>
          <p:cNvSpPr txBox="1">
            <a:spLocks noChangeArrowheads="1"/>
          </p:cNvSpPr>
          <p:nvPr/>
        </p:nvSpPr>
        <p:spPr bwMode="auto">
          <a:xfrm>
            <a:off x="3924300"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541" name="Group 133"/>
          <p:cNvGraphicFramePr>
            <a:graphicFrameLocks noGrp="1"/>
          </p:cNvGraphicFramePr>
          <p:nvPr/>
        </p:nvGraphicFramePr>
        <p:xfrm>
          <a:off x="250825" y="908050"/>
          <a:ext cx="6488113" cy="608013"/>
        </p:xfrm>
        <a:graphic>
          <a:graphicData uri="http://schemas.openxmlformats.org/drawingml/2006/table">
            <a:tbl>
              <a:tblPr/>
              <a:tblGrid>
                <a:gridCol w="720725">
                  <a:extLst>
                    <a:ext uri="{9D8B030D-6E8A-4147-A177-3AD203B41FA5}">
                      <a16:colId xmlns:a16="http://schemas.microsoft.com/office/drawing/2014/main" val="20000"/>
                    </a:ext>
                  </a:extLst>
                </a:gridCol>
                <a:gridCol w="722313">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720725">
                  <a:extLst>
                    <a:ext uri="{9D8B030D-6E8A-4147-A177-3AD203B41FA5}">
                      <a16:colId xmlns:a16="http://schemas.microsoft.com/office/drawing/2014/main" val="20007"/>
                    </a:ext>
                  </a:extLst>
                </a:gridCol>
                <a:gridCol w="720725">
                  <a:extLst>
                    <a:ext uri="{9D8B030D-6E8A-4147-A177-3AD203B41FA5}">
                      <a16:colId xmlns:a16="http://schemas.microsoft.com/office/drawing/2014/main" val="20008"/>
                    </a:ext>
                  </a:extLst>
                </a:gridCol>
              </a:tblGrid>
              <a:tr h="6080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Y</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D</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A</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Ê</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rPr>
                        <a:t>u</a:t>
                      </a:r>
                      <a:endParaRPr kumimoji="0" lang="en-GB"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00"/>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17563" name="Text Box 155"/>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4" name="Text Box 156"/>
          <p:cNvSpPr txBox="1">
            <a:spLocks noChangeArrowheads="1"/>
          </p:cNvSpPr>
          <p:nvPr/>
        </p:nvSpPr>
        <p:spPr bwMode="auto">
          <a:xfrm>
            <a:off x="323850"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65" name="Text Box 157"/>
          <p:cNvSpPr txBox="1">
            <a:spLocks noChangeArrowheads="1"/>
          </p:cNvSpPr>
          <p:nvPr/>
        </p:nvSpPr>
        <p:spPr bwMode="auto">
          <a:xfrm>
            <a:off x="1042988"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6" name="Text Box 158"/>
          <p:cNvSpPr txBox="1">
            <a:spLocks noChangeArrowheads="1"/>
          </p:cNvSpPr>
          <p:nvPr/>
        </p:nvSpPr>
        <p:spPr bwMode="auto">
          <a:xfrm>
            <a:off x="1763713"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7" name="Text Box 159"/>
          <p:cNvSpPr txBox="1">
            <a:spLocks noChangeArrowheads="1"/>
          </p:cNvSpPr>
          <p:nvPr/>
        </p:nvSpPr>
        <p:spPr bwMode="auto">
          <a:xfrm>
            <a:off x="2484438" y="932542"/>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8" name="Text Box 160"/>
          <p:cNvSpPr txBox="1">
            <a:spLocks noChangeArrowheads="1"/>
          </p:cNvSpPr>
          <p:nvPr/>
        </p:nvSpPr>
        <p:spPr bwMode="auto">
          <a:xfrm>
            <a:off x="3210492" y="915085"/>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69" name="Text Box 161"/>
          <p:cNvSpPr txBox="1">
            <a:spLocks noChangeArrowheads="1"/>
          </p:cNvSpPr>
          <p:nvPr/>
        </p:nvSpPr>
        <p:spPr bwMode="auto">
          <a:xfrm>
            <a:off x="3924300"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dirty="0">
                <a:solidFill>
                  <a:srgbClr val="FF0066"/>
                </a:solidFill>
                <a:latin typeface=".VnTimeH" panose="020B7200000000000000" pitchFamily="34" charset="0"/>
              </a:rPr>
              <a:t>?</a:t>
            </a:r>
          </a:p>
        </p:txBody>
      </p:sp>
      <p:sp>
        <p:nvSpPr>
          <p:cNvPr id="17570" name="Text Box 162"/>
          <p:cNvSpPr txBox="1">
            <a:spLocks noChangeArrowheads="1"/>
          </p:cNvSpPr>
          <p:nvPr/>
        </p:nvSpPr>
        <p:spPr bwMode="auto">
          <a:xfrm>
            <a:off x="5364163"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71" name="Text Box 163"/>
          <p:cNvSpPr txBox="1">
            <a:spLocks noChangeArrowheads="1"/>
          </p:cNvSpPr>
          <p:nvPr/>
        </p:nvSpPr>
        <p:spPr bwMode="auto">
          <a:xfrm>
            <a:off x="6154738" y="965200"/>
            <a:ext cx="504825" cy="519113"/>
          </a:xfrm>
          <a:prstGeom prst="rect">
            <a:avLst/>
          </a:prstGeom>
          <a:gradFill rotWithShape="1">
            <a:gsLst>
              <a:gs pos="0">
                <a:schemeClr val="bg1"/>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72" name="Text Box 164"/>
          <p:cNvSpPr txBox="1">
            <a:spLocks noChangeArrowheads="1"/>
          </p:cNvSpPr>
          <p:nvPr/>
        </p:nvSpPr>
        <p:spPr bwMode="auto">
          <a:xfrm>
            <a:off x="4716463" y="9652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573" name="Group 165"/>
          <p:cNvGrpSpPr>
            <a:grpSpLocks/>
          </p:cNvGrpSpPr>
          <p:nvPr/>
        </p:nvGrpSpPr>
        <p:grpSpPr bwMode="auto">
          <a:xfrm>
            <a:off x="455615" y="5342305"/>
            <a:ext cx="8569325" cy="1484313"/>
            <a:chOff x="242" y="3084"/>
            <a:chExt cx="5398" cy="1089"/>
          </a:xfrm>
        </p:grpSpPr>
        <p:sp>
          <p:nvSpPr>
            <p:cNvPr id="5466" name="Rectangle 166"/>
            <p:cNvSpPr>
              <a:spLocks noChangeArrowheads="1"/>
            </p:cNvSpPr>
            <p:nvPr/>
          </p:nvSpPr>
          <p:spPr bwMode="auto">
            <a:xfrm>
              <a:off x="242"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bò</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đất</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Lá</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ráp</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quả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tròn</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Ruột đỏ như son</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ngoài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xanh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thẫm</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7" name="Oval 167"/>
            <p:cNvSpPr>
              <a:spLocks noChangeArrowheads="1"/>
            </p:cNvSpPr>
            <p:nvPr/>
          </p:nvSpPr>
          <p:spPr bwMode="auto">
            <a:xfrm>
              <a:off x="423" y="3220"/>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2</a:t>
              </a:r>
            </a:p>
          </p:txBody>
        </p:sp>
      </p:grpSp>
      <p:grpSp>
        <p:nvGrpSpPr>
          <p:cNvPr id="17576" name="Group 168"/>
          <p:cNvGrpSpPr>
            <a:grpSpLocks/>
          </p:cNvGrpSpPr>
          <p:nvPr/>
        </p:nvGrpSpPr>
        <p:grpSpPr bwMode="auto">
          <a:xfrm>
            <a:off x="455613" y="5342306"/>
            <a:ext cx="8569325" cy="1484313"/>
            <a:chOff x="287" y="3084"/>
            <a:chExt cx="5398" cy="1089"/>
          </a:xfrm>
        </p:grpSpPr>
        <p:sp>
          <p:nvSpPr>
            <p:cNvPr id="5464" name="Rectangle 169"/>
            <p:cNvSpPr>
              <a:spLocks noChangeArrowheads="1"/>
            </p:cNvSpPr>
            <p:nvPr/>
          </p:nvSpPr>
          <p:spPr bwMode="auto">
            <a:xfrm>
              <a:off x="287" y="3084"/>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t> </a:t>
              </a:r>
              <a:r>
                <a:rPr lang="en-US" sz="2000" b="1" dirty="0" err="1">
                  <a:solidFill>
                    <a:srgbClr val="0000CC"/>
                  </a:solidFill>
                  <a:latin typeface="Times New Roman" panose="02020603050405020304" pitchFamily="18" charset="0"/>
                  <a:cs typeface="Times New Roman" panose="02020603050405020304" pitchFamily="18" charset="0"/>
                </a:rPr>
                <a:t>Đây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loài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có</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tên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trong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bài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hát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học</a:t>
              </a:r>
              <a:r>
                <a:rPr lang="en-US" sz="2000" b="1" dirty="0">
                  <a:solidFill>
                    <a:srgbClr val="0000CC"/>
                  </a:solidFill>
                  <a:latin typeface="Times New Roman" panose="02020603050405020304" pitchFamily="18" charset="0"/>
                  <a:cs typeface="Times New Roman" panose="02020603050405020304" pitchFamily="18" charset="0"/>
                </a:rPr>
                <a:t>” </a:t>
              </a:r>
            </a:p>
            <a:p>
              <a:pPr algn="ctr"/>
              <a:r>
                <a:rPr lang="en-US" sz="2000" b="1" dirty="0" err="1">
                  <a:solidFill>
                    <a:srgbClr val="0000CC"/>
                  </a:solidFill>
                  <a:latin typeface="Times New Roman" panose="02020603050405020304" pitchFamily="18" charset="0"/>
                  <a:cs typeface="Times New Roman" panose="02020603050405020304" pitchFamily="18" charset="0"/>
                </a:rPr>
                <a:t>của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Bùi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Đình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Thảo</a:t>
              </a:r>
              <a:r>
                <a:rPr lang="en-US" sz="2000" b="1" dirty="0">
                  <a:solidFill>
                    <a:srgbClr val="0000CC"/>
                  </a:solidFill>
                  <a:latin typeface="Times New Roman" panose="02020603050405020304" pitchFamily="18" charset="0"/>
                  <a:cs typeface="Times New Roman" panose="02020603050405020304" pitchFamily="18" charset="0"/>
                </a:rPr>
                <a:t>.</a:t>
              </a:r>
            </a:p>
          </p:txBody>
        </p:sp>
        <p:sp>
          <p:nvSpPr>
            <p:cNvPr id="5465" name="Oval 170"/>
            <p:cNvSpPr>
              <a:spLocks noChangeArrowheads="1"/>
            </p:cNvSpPr>
            <p:nvPr/>
          </p:nvSpPr>
          <p:spPr bwMode="auto">
            <a:xfrm>
              <a:off x="468" y="3295"/>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3</a:t>
              </a:r>
            </a:p>
          </p:txBody>
        </p:sp>
      </p:grpSp>
      <p:sp>
        <p:nvSpPr>
          <p:cNvPr id="17579" name="Text Box 171"/>
          <p:cNvSpPr txBox="1">
            <a:spLocks noChangeArrowheads="1"/>
          </p:cNvSpPr>
          <p:nvPr/>
        </p:nvSpPr>
        <p:spPr bwMode="auto">
          <a:xfrm>
            <a:off x="4714875" y="9810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h</a:t>
            </a:r>
          </a:p>
        </p:txBody>
      </p:sp>
      <p:graphicFrame>
        <p:nvGraphicFramePr>
          <p:cNvPr id="17580" name="Group 172"/>
          <p:cNvGraphicFramePr>
            <a:graphicFrameLocks noGrp="1"/>
          </p:cNvGraphicFramePr>
          <p:nvPr/>
        </p:nvGraphicFramePr>
        <p:xfrm>
          <a:off x="3859213" y="1525588"/>
          <a:ext cx="3605212"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a:ln>
                          <a:noFill/>
                        </a:ln>
                        <a:solidFill>
                          <a:srgbClr val="66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66"/>
                          </a:solidFill>
                          <a:effectLst/>
                          <a:latin typeface=".VnTimeH" panose="020B7200000000000000" pitchFamily="34" charset="0"/>
                          <a:cs typeface="Arial" panose="020B0604020202020204" pitchFamily="34" charset="0"/>
                        </a:rPr>
                        <a:t>Y</a:t>
                      </a:r>
                      <a:endParaRPr kumimoji="0" lang="en-GB" sz="2800" b="1" i="0" u="none" strike="noStrike" cap="none" normalizeH="0" baseline="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66"/>
                          </a:solidFill>
                          <a:effectLst/>
                          <a:latin typeface=".VnTimeH" panose="020B7200000000000000" pitchFamily="34" charset="0"/>
                          <a:cs typeface="Arial" panose="020B0604020202020204" pitchFamily="34" charset="0"/>
                        </a:rPr>
                        <a:t>C</a:t>
                      </a:r>
                      <a:endParaRPr kumimoji="0" lang="en-GB" sz="2800" b="1" i="0" u="none" strike="noStrike" cap="none" normalizeH="0" baseline="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66"/>
                          </a:solidFill>
                          <a:effectLst/>
                          <a:latin typeface=".VnTimeH" panose="020B7200000000000000" pitchFamily="34" charset="0"/>
                          <a:cs typeface="Arial" panose="020B0604020202020204" pitchFamily="34" charset="0"/>
                        </a:rPr>
                        <a:t>ä</a:t>
                      </a:r>
                      <a:endParaRPr kumimoji="0" lang="en-GB" sz="2800" b="1" i="0" u="none" strike="noStrike" cap="none" normalizeH="0" baseline="0">
                        <a:ln>
                          <a:noFill/>
                        </a:ln>
                        <a:solidFill>
                          <a:srgbClr val="66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chemeClr val="folHlink"/>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17594" name="Text Box 186"/>
          <p:cNvSpPr txBox="1">
            <a:spLocks noChangeArrowheads="1"/>
          </p:cNvSpPr>
          <p:nvPr/>
        </p:nvSpPr>
        <p:spPr bwMode="auto">
          <a:xfrm>
            <a:off x="5364163"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5" name="Text Box 187"/>
          <p:cNvSpPr txBox="1">
            <a:spLocks noChangeArrowheads="1"/>
          </p:cNvSpPr>
          <p:nvPr/>
        </p:nvSpPr>
        <p:spPr bwMode="auto">
          <a:xfrm>
            <a:off x="6084888"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6" name="Text Box 188"/>
          <p:cNvSpPr txBox="1">
            <a:spLocks noChangeArrowheads="1"/>
          </p:cNvSpPr>
          <p:nvPr/>
        </p:nvSpPr>
        <p:spPr bwMode="auto">
          <a:xfrm>
            <a:off x="6875463" y="1557338"/>
            <a:ext cx="504825" cy="519112"/>
          </a:xfrm>
          <a:prstGeom prst="rect">
            <a:avLst/>
          </a:prstGeom>
          <a:gradFill rotWithShape="1">
            <a:gsLst>
              <a:gs pos="0">
                <a:schemeClr val="bg1"/>
              </a:gs>
              <a:gs pos="100000">
                <a:schemeClr val="folHlink"/>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7" name="Text Box 189"/>
          <p:cNvSpPr txBox="1">
            <a:spLocks noChangeArrowheads="1"/>
          </p:cNvSpPr>
          <p:nvPr/>
        </p:nvSpPr>
        <p:spPr bwMode="auto">
          <a:xfrm>
            <a:off x="4714875" y="1557338"/>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8" name="Text Box 190"/>
          <p:cNvSpPr txBox="1">
            <a:spLocks noChangeArrowheads="1"/>
          </p:cNvSpPr>
          <p:nvPr/>
        </p:nvSpPr>
        <p:spPr bwMode="auto">
          <a:xfrm>
            <a:off x="4643438" y="2205038"/>
            <a:ext cx="576262"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599" name="Text Box 191"/>
          <p:cNvSpPr txBox="1">
            <a:spLocks noChangeArrowheads="1"/>
          </p:cNvSpPr>
          <p:nvPr/>
        </p:nvSpPr>
        <p:spPr bwMode="auto">
          <a:xfrm>
            <a:off x="1763713"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0" name="Text Box 192"/>
          <p:cNvSpPr txBox="1">
            <a:spLocks noChangeArrowheads="1"/>
          </p:cNvSpPr>
          <p:nvPr/>
        </p:nvSpPr>
        <p:spPr bwMode="auto">
          <a:xfrm>
            <a:off x="248443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1" name="Text Box 193"/>
          <p:cNvSpPr txBox="1">
            <a:spLocks noChangeArrowheads="1"/>
          </p:cNvSpPr>
          <p:nvPr/>
        </p:nvSpPr>
        <p:spPr bwMode="auto">
          <a:xfrm>
            <a:off x="320357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2" name="Text Box 194"/>
          <p:cNvSpPr txBox="1">
            <a:spLocks noChangeArrowheads="1"/>
          </p:cNvSpPr>
          <p:nvPr/>
        </p:nvSpPr>
        <p:spPr bwMode="auto">
          <a:xfrm>
            <a:off x="392430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3" name="Text Box 195"/>
          <p:cNvSpPr txBox="1">
            <a:spLocks noChangeArrowheads="1"/>
          </p:cNvSpPr>
          <p:nvPr/>
        </p:nvSpPr>
        <p:spPr bwMode="auto">
          <a:xfrm>
            <a:off x="5437188"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4" name="Text Box 196"/>
          <p:cNvSpPr txBox="1">
            <a:spLocks noChangeArrowheads="1"/>
          </p:cNvSpPr>
          <p:nvPr/>
        </p:nvSpPr>
        <p:spPr bwMode="auto">
          <a:xfrm>
            <a:off x="6156325"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05" name="Text Box 197"/>
          <p:cNvSpPr txBox="1">
            <a:spLocks noChangeArrowheads="1"/>
          </p:cNvSpPr>
          <p:nvPr/>
        </p:nvSpPr>
        <p:spPr bwMode="auto">
          <a:xfrm>
            <a:off x="6877050" y="2179638"/>
            <a:ext cx="504825" cy="528637"/>
          </a:xfrm>
          <a:prstGeom prst="rect">
            <a:avLst/>
          </a:prstGeom>
          <a:gradFill rotWithShape="1">
            <a:gsLst>
              <a:gs pos="0">
                <a:schemeClr val="bg1"/>
              </a:gs>
              <a:gs pos="100000">
                <a:srgbClr val="6666FF"/>
              </a:gs>
            </a:gsLst>
            <a:path path="shape">
              <a:fillToRect l="50000" t="50000" r="50000" b="50000"/>
            </a:path>
          </a:gradFill>
          <a:ln w="9525">
            <a:solidFill>
              <a:srgbClr val="CC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06" name="Group 198"/>
          <p:cNvGrpSpPr>
            <a:grpSpLocks/>
          </p:cNvGrpSpPr>
          <p:nvPr/>
        </p:nvGrpSpPr>
        <p:grpSpPr bwMode="auto">
          <a:xfrm>
            <a:off x="457199" y="5364115"/>
            <a:ext cx="8569325" cy="1484313"/>
            <a:chOff x="288" y="3100"/>
            <a:chExt cx="5398" cy="1089"/>
          </a:xfrm>
        </p:grpSpPr>
        <p:sp>
          <p:nvSpPr>
            <p:cNvPr id="5462" name="Rectangle 199"/>
            <p:cNvSpPr>
              <a:spLocks noChangeArrowheads="1"/>
            </p:cNvSpPr>
            <p:nvPr/>
          </p:nvSpPr>
          <p:spPr bwMode="auto">
            <a:xfrm>
              <a:off x="288" y="3100"/>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vi-VN" sz="2000" b="1" dirty="0">
                  <a:solidFill>
                    <a:srgbClr val="0000CC"/>
                  </a:solidFill>
                  <a:latin typeface="Times New Roman" panose="02020603050405020304" pitchFamily="18" charset="0"/>
                  <a:cs typeface="Times New Roman" panose="02020603050405020304" pitchFamily="18" charset="0"/>
                </a:rPr>
                <a:t>“ Cây g</a:t>
              </a:r>
              <a:r>
                <a:rPr lang="en-US" sz="2000" b="1" dirty="0">
                  <a:solidFill>
                    <a:srgbClr val="0000CC"/>
                  </a:solidFill>
                  <a:latin typeface="Times New Roman" panose="02020603050405020304" pitchFamily="18" charset="0"/>
                  <a:cs typeface="Times New Roman" panose="02020603050405020304" pitchFamily="18" charset="0"/>
                </a:rPr>
                <a:t>ì </a:t>
              </a:r>
              <a:r>
                <a:rPr lang="vi-VN" sz="2000" b="1" dirty="0">
                  <a:solidFill>
                    <a:srgbClr val="0000CC"/>
                  </a:solidFill>
                  <a:latin typeface="Times New Roman" panose="02020603050405020304" pitchFamily="18" charset="0"/>
                  <a:cs typeface="Times New Roman" panose="02020603050405020304" pitchFamily="18" charset="0"/>
                </a:rPr>
                <a:t>mọc ở sân trường</a:t>
              </a:r>
            </a:p>
            <a:p>
              <a:pPr algn="ctr"/>
              <a:r>
                <a:rPr lang="vi-VN" sz="2000" b="1" dirty="0">
                  <a:solidFill>
                    <a:srgbClr val="0000CC"/>
                  </a:solidFill>
                  <a:latin typeface="Times New Roman" panose="02020603050405020304" pitchFamily="18" charset="0"/>
                  <a:cs typeface="Times New Roman" panose="02020603050405020304" pitchFamily="18" charset="0"/>
                </a:rPr>
                <a:t>    Cùng em năm tháng thân thương bạn bè</a:t>
              </a:r>
            </a:p>
            <a:p>
              <a:pPr algn="ctr"/>
              <a:r>
                <a:rPr lang="pt-BR" sz="2000" b="1" dirty="0">
                  <a:solidFill>
                    <a:srgbClr val="0000CC"/>
                  </a:solidFill>
                  <a:latin typeface="Times New Roman" panose="02020603050405020304" pitchFamily="18" charset="0"/>
                  <a:cs typeface="Times New Roman" panose="02020603050405020304" pitchFamily="18" charset="0"/>
                </a:rPr>
                <a:t>       Nấp trong tán lá tiếng ve</a:t>
              </a:r>
            </a:p>
            <a:p>
              <a:pPr algn="ctr"/>
              <a:r>
                <a:rPr lang="en-US" sz="2000" b="1" dirty="0" err="1">
                  <a:solidFill>
                    <a:srgbClr val="0000CC"/>
                  </a:solidFill>
                  <a:latin typeface="Times New Roman" panose="02020603050405020304" pitchFamily="18" charset="0"/>
                  <a:cs typeface="Times New Roman" panose="02020603050405020304" pitchFamily="18" charset="0"/>
                </a:rPr>
                <a:t>Sắc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hoa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đỏ</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rực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gọi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hè</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đến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mau</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3" name="Oval 200"/>
            <p:cNvSpPr>
              <a:spLocks noChangeArrowheads="1"/>
            </p:cNvSpPr>
            <p:nvPr/>
          </p:nvSpPr>
          <p:spPr bwMode="auto">
            <a:xfrm>
              <a:off x="469" y="3236"/>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4</a:t>
              </a:r>
            </a:p>
          </p:txBody>
        </p:sp>
      </p:grpSp>
      <p:graphicFrame>
        <p:nvGraphicFramePr>
          <p:cNvPr id="17609" name="Group 201"/>
          <p:cNvGraphicFramePr>
            <a:graphicFrameLocks noGrp="1"/>
          </p:cNvGraphicFramePr>
          <p:nvPr/>
        </p:nvGraphicFramePr>
        <p:xfrm>
          <a:off x="1684338" y="2100263"/>
          <a:ext cx="5767387"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720725">
                  <a:extLst>
                    <a:ext uri="{9D8B030D-6E8A-4147-A177-3AD203B41FA5}">
                      <a16:colId xmlns:a16="http://schemas.microsoft.com/office/drawing/2014/main" val="20007"/>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rPr>
                        <a:t>P</a:t>
                      </a:r>
                      <a:endParaRPr kumimoji="0" lang="en-GB"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H</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rPr>
                        <a:t>­Ư</a:t>
                      </a:r>
                      <a:endParaRPr kumimoji="0" lang="en-GB" sz="2800" b="1" i="0" u="none" strike="noStrike" cap="none" normalizeH="0" baseline="0" dirty="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î</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G</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V</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FF"/>
                          </a:solidFill>
                          <a:effectLst/>
                          <a:latin typeface=".VnTimeH" panose="020B7200000000000000" pitchFamily="34" charset="0"/>
                          <a:cs typeface="Arial" panose="020B0604020202020204" pitchFamily="34" charset="0"/>
                        </a:rPr>
                        <a:t>Ü</a:t>
                      </a:r>
                      <a:endParaRPr kumimoji="0" lang="en-GB" sz="2800" b="1" i="0" u="none" strike="noStrike" cap="none" normalizeH="0" baseline="0">
                        <a:ln>
                          <a:noFill/>
                        </a:ln>
                        <a:solidFill>
                          <a:srgbClr val="FF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6666FF"/>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17629" name="Text Box 221"/>
          <p:cNvSpPr txBox="1">
            <a:spLocks noChangeArrowheads="1"/>
          </p:cNvSpPr>
          <p:nvPr/>
        </p:nvSpPr>
        <p:spPr bwMode="auto">
          <a:xfrm>
            <a:off x="4572000" y="2133600"/>
            <a:ext cx="685800"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n</a:t>
            </a:r>
          </a:p>
        </p:txBody>
      </p:sp>
      <p:sp>
        <p:nvSpPr>
          <p:cNvPr id="17630" name="Text Box 222"/>
          <p:cNvSpPr txBox="1">
            <a:spLocks noChangeArrowheads="1"/>
          </p:cNvSpPr>
          <p:nvPr/>
        </p:nvSpPr>
        <p:spPr bwMode="auto">
          <a:xfrm>
            <a:off x="4714875" y="27813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1" name="Text Box 223"/>
          <p:cNvSpPr txBox="1">
            <a:spLocks noChangeArrowheads="1"/>
          </p:cNvSpPr>
          <p:nvPr/>
        </p:nvSpPr>
        <p:spPr bwMode="auto">
          <a:xfrm>
            <a:off x="543560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2" name="Text Box 224"/>
          <p:cNvSpPr txBox="1">
            <a:spLocks noChangeArrowheads="1"/>
          </p:cNvSpPr>
          <p:nvPr/>
        </p:nvSpPr>
        <p:spPr bwMode="auto">
          <a:xfrm>
            <a:off x="6084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3" name="Text Box 225"/>
          <p:cNvSpPr txBox="1">
            <a:spLocks noChangeArrowheads="1"/>
          </p:cNvSpPr>
          <p:nvPr/>
        </p:nvSpPr>
        <p:spPr bwMode="auto">
          <a:xfrm>
            <a:off x="6804025"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4" name="Text Box 226"/>
          <p:cNvSpPr txBox="1">
            <a:spLocks noChangeArrowheads="1"/>
          </p:cNvSpPr>
          <p:nvPr/>
        </p:nvSpPr>
        <p:spPr bwMode="auto">
          <a:xfrm>
            <a:off x="7524750"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35" name="Text Box 227"/>
          <p:cNvSpPr txBox="1">
            <a:spLocks noChangeArrowheads="1"/>
          </p:cNvSpPr>
          <p:nvPr/>
        </p:nvSpPr>
        <p:spPr bwMode="auto">
          <a:xfrm>
            <a:off x="8243888" y="2781300"/>
            <a:ext cx="504825" cy="519113"/>
          </a:xfrm>
          <a:prstGeom prst="rect">
            <a:avLst/>
          </a:prstGeom>
          <a:gradFill rotWithShape="1">
            <a:gsLst>
              <a:gs pos="0">
                <a:schemeClr val="bg1"/>
              </a:gs>
              <a:gs pos="100000">
                <a:srgbClr val="9933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36" name="Group 228"/>
          <p:cNvGrpSpPr>
            <a:grpSpLocks/>
          </p:cNvGrpSpPr>
          <p:nvPr/>
        </p:nvGrpSpPr>
        <p:grpSpPr bwMode="auto">
          <a:xfrm>
            <a:off x="527049" y="5381833"/>
            <a:ext cx="8569325" cy="1484313"/>
            <a:chOff x="287" y="3113"/>
            <a:chExt cx="5398" cy="1089"/>
          </a:xfrm>
        </p:grpSpPr>
        <p:sp>
          <p:nvSpPr>
            <p:cNvPr id="5460" name="Rectangle 229"/>
            <p:cNvSpPr>
              <a:spLocks noChangeArrowheads="1"/>
            </p:cNvSpPr>
            <p:nvPr/>
          </p:nvSpPr>
          <p:spPr bwMode="auto">
            <a:xfrm>
              <a:off x="287" y="3113"/>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Cây</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gì</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bé</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nhỏ</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Hạt nó nuôi người</a:t>
              </a:r>
            </a:p>
            <a:p>
              <a:pPr algn="ctr"/>
              <a:r>
                <a:rPr lang="vi-VN" sz="2000" b="1" dirty="0">
                  <a:solidFill>
                    <a:srgbClr val="0000CC"/>
                  </a:solidFill>
                  <a:latin typeface="Times New Roman" panose="02020603050405020304" pitchFamily="18" charset="0"/>
                  <a:cs typeface="Times New Roman" panose="02020603050405020304" pitchFamily="18" charset="0"/>
                </a:rPr>
                <a:t>                    Tháng Năm, tháng Mười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Cả</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gặt</a:t>
              </a:r>
              <a:r>
                <a:rPr lang="en-US" sz="2000" b="1" dirty="0">
                  <a:solidFill>
                    <a:srgbClr val="0000CC"/>
                  </a:solidFill>
                  <a:latin typeface="Times New Roman" panose="02020603050405020304" pitchFamily="18" charset="0"/>
                  <a:cs typeface="Times New Roman" panose="02020603050405020304" pitchFamily="18" charset="0"/>
                </a:rPr>
                <a:t>. ”</a:t>
              </a:r>
            </a:p>
          </p:txBody>
        </p:sp>
        <p:sp>
          <p:nvSpPr>
            <p:cNvPr id="5461" name="Oval 230"/>
            <p:cNvSpPr>
              <a:spLocks noChangeArrowheads="1"/>
            </p:cNvSpPr>
            <p:nvPr/>
          </p:nvSpPr>
          <p:spPr bwMode="auto">
            <a:xfrm>
              <a:off x="468" y="3249"/>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5</a:t>
              </a:r>
            </a:p>
          </p:txBody>
        </p:sp>
      </p:grpSp>
      <p:graphicFrame>
        <p:nvGraphicFramePr>
          <p:cNvPr id="17639" name="Group 231"/>
          <p:cNvGraphicFramePr>
            <a:graphicFrameLocks noGrp="1"/>
          </p:cNvGraphicFramePr>
          <p:nvPr/>
        </p:nvGraphicFramePr>
        <p:xfrm>
          <a:off x="4572000" y="2781300"/>
          <a:ext cx="4325938" cy="576263"/>
        </p:xfrm>
        <a:graphic>
          <a:graphicData uri="http://schemas.openxmlformats.org/drawingml/2006/table">
            <a:tbl>
              <a:tblPr/>
              <a:tblGrid>
                <a:gridCol w="720725">
                  <a:extLst>
                    <a:ext uri="{9D8B030D-6E8A-4147-A177-3AD203B41FA5}">
                      <a16:colId xmlns:a16="http://schemas.microsoft.com/office/drawing/2014/main" val="20000"/>
                    </a:ext>
                  </a:extLst>
                </a:gridCol>
                <a:gridCol w="722313">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5762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rPr>
                        <a:t>©</a:t>
                      </a:r>
                      <a:endParaRPr kumimoji="0" lang="en-GB"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rPr>
                        <a:t>Y</a:t>
                      </a:r>
                      <a:endParaRPr kumimoji="0" lang="en-GB"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rPr>
                        <a:t>L</a:t>
                      </a:r>
                      <a:endParaRPr kumimoji="0" lang="en-GB"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rPr>
                        <a:t>ó</a:t>
                      </a:r>
                      <a:endParaRPr kumimoji="0" lang="en-GB"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VnTimeH" panose="020B7200000000000000" pitchFamily="34" charset="0"/>
                          <a:cs typeface="Arial" panose="020B0604020202020204" pitchFamily="34" charset="0"/>
                        </a:rPr>
                        <a:t>a</a:t>
                      </a:r>
                      <a:endParaRPr kumimoji="0" lang="en-GB" sz="2800" b="1" i="0" u="none" strike="noStrike" cap="none" normalizeH="0" baseline="0">
                        <a:ln>
                          <a:noFill/>
                        </a:ln>
                        <a:solidFill>
                          <a:srgbClr val="0066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CC99FF"/>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17655" name="Text Box 247"/>
          <p:cNvSpPr txBox="1">
            <a:spLocks noChangeArrowheads="1"/>
          </p:cNvSpPr>
          <p:nvPr/>
        </p:nvSpPr>
        <p:spPr bwMode="auto">
          <a:xfrm>
            <a:off x="4572000" y="2743200"/>
            <a:ext cx="647700"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c</a:t>
            </a:r>
          </a:p>
        </p:txBody>
      </p:sp>
      <p:sp>
        <p:nvSpPr>
          <p:cNvPr id="17656" name="Text Box 248"/>
          <p:cNvSpPr txBox="1">
            <a:spLocks noChangeArrowheads="1"/>
          </p:cNvSpPr>
          <p:nvPr/>
        </p:nvSpPr>
        <p:spPr bwMode="auto">
          <a:xfrm>
            <a:off x="4714875" y="341471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7" name="Text Box 249"/>
          <p:cNvSpPr txBox="1">
            <a:spLocks noChangeArrowheads="1"/>
          </p:cNvSpPr>
          <p:nvPr/>
        </p:nvSpPr>
        <p:spPr bwMode="auto">
          <a:xfrm>
            <a:off x="176371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8" name="Text Box 250"/>
          <p:cNvSpPr txBox="1">
            <a:spLocks noChangeArrowheads="1"/>
          </p:cNvSpPr>
          <p:nvPr/>
        </p:nvSpPr>
        <p:spPr bwMode="auto">
          <a:xfrm>
            <a:off x="2484438"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59" name="Text Box 251"/>
          <p:cNvSpPr txBox="1">
            <a:spLocks noChangeArrowheads="1"/>
          </p:cNvSpPr>
          <p:nvPr/>
        </p:nvSpPr>
        <p:spPr bwMode="auto">
          <a:xfrm>
            <a:off x="3203575"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0" name="Text Box 252"/>
          <p:cNvSpPr txBox="1">
            <a:spLocks noChangeArrowheads="1"/>
          </p:cNvSpPr>
          <p:nvPr/>
        </p:nvSpPr>
        <p:spPr bwMode="auto">
          <a:xfrm>
            <a:off x="3924300"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61" name="Text Box 253"/>
          <p:cNvSpPr txBox="1">
            <a:spLocks noChangeArrowheads="1"/>
          </p:cNvSpPr>
          <p:nvPr/>
        </p:nvSpPr>
        <p:spPr bwMode="auto">
          <a:xfrm>
            <a:off x="5364163" y="3414713"/>
            <a:ext cx="504825" cy="519112"/>
          </a:xfrm>
          <a:prstGeom prst="rect">
            <a:avLst/>
          </a:prstGeom>
          <a:gradFill rotWithShape="1">
            <a:gsLst>
              <a:gs pos="0">
                <a:schemeClr val="bg1"/>
              </a:gs>
              <a:gs pos="100000">
                <a:srgbClr val="00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62" name="Group 254"/>
          <p:cNvGrpSpPr>
            <a:grpSpLocks/>
          </p:cNvGrpSpPr>
          <p:nvPr/>
        </p:nvGrpSpPr>
        <p:grpSpPr bwMode="auto">
          <a:xfrm>
            <a:off x="530225" y="5339615"/>
            <a:ext cx="8569325" cy="1484312"/>
            <a:chOff x="334" y="2997"/>
            <a:chExt cx="5398" cy="1089"/>
          </a:xfrm>
        </p:grpSpPr>
        <p:sp>
          <p:nvSpPr>
            <p:cNvPr id="5458" name="Rectangle 255"/>
            <p:cNvSpPr>
              <a:spLocks noChangeArrowheads="1"/>
            </p:cNvSpPr>
            <p:nvPr/>
          </p:nvSpPr>
          <p:spPr bwMode="auto">
            <a:xfrm>
              <a:off x="334" y="2997"/>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2000" b="1" dirty="0">
                  <a:solidFill>
                    <a:srgbClr val="0000CC"/>
                  </a:solidFill>
                  <a:latin typeface="Times New Roman" panose="02020603050405020304" pitchFamily="18" charset="0"/>
                  <a:cs typeface="Times New Roman" panose="02020603050405020304" pitchFamily="18" charset="0"/>
                </a:rPr>
                <a:t>“</a:t>
              </a:r>
              <a:r>
                <a:rPr lang="en-US" sz="2000" b="1" dirty="0" err="1">
                  <a:solidFill>
                    <a:srgbClr val="0000CC"/>
                  </a:solidFill>
                  <a:latin typeface="Times New Roman" panose="02020603050405020304" pitchFamily="18" charset="0"/>
                  <a:cs typeface="Times New Roman" panose="02020603050405020304" pitchFamily="18" charset="0"/>
                </a:rPr>
                <a:t>Suốt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trôi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nổi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ao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sông</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vi-VN" sz="2000" b="1" dirty="0">
                  <a:solidFill>
                    <a:srgbClr val="0000CC"/>
                  </a:solidFill>
                  <a:latin typeface="Times New Roman" panose="02020603050405020304" pitchFamily="18" charset="0"/>
                  <a:cs typeface="Times New Roman" panose="02020603050405020304" pitchFamily="18" charset="0"/>
                </a:rPr>
                <a:t>    Lọc nước, nuôi lợn góp công với người</a:t>
              </a:r>
            </a:p>
            <a:p>
              <a:pPr algn="ct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Bị</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chê</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rẻ</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nhất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đời</a:t>
              </a:r>
              <a:endParaRPr lang="en-US" sz="2000" b="1" dirty="0">
                <a:solidFill>
                  <a:srgbClr val="0000CC"/>
                </a:solidFill>
                <a:latin typeface="Times New Roman" panose="02020603050405020304" pitchFamily="18" charset="0"/>
                <a:cs typeface="Times New Roman" panose="02020603050405020304" pitchFamily="18" charset="0"/>
              </a:endParaRPr>
            </a:p>
            <a:p>
              <a:pPr algn="ctr"/>
              <a:r>
                <a:rPr lang="pt-BR" sz="2000" b="1" dirty="0">
                  <a:solidFill>
                    <a:srgbClr val="0000CC"/>
                  </a:solidFill>
                  <a:latin typeface="Times New Roman" panose="02020603050405020304" pitchFamily="18" charset="0"/>
                  <a:cs typeface="Times New Roman" panose="02020603050405020304" pitchFamily="18" charset="0"/>
                </a:rPr>
                <a:t>                Mùa hoa nở tím sáng ngời ao quê. ”</a:t>
              </a:r>
            </a:p>
          </p:txBody>
        </p:sp>
        <p:sp>
          <p:nvSpPr>
            <p:cNvPr id="5459" name="Oval 256"/>
            <p:cNvSpPr>
              <a:spLocks noChangeArrowheads="1"/>
            </p:cNvSpPr>
            <p:nvPr/>
          </p:nvSpPr>
          <p:spPr bwMode="auto">
            <a:xfrm>
              <a:off x="506" y="3193"/>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6</a:t>
              </a:r>
            </a:p>
          </p:txBody>
        </p:sp>
      </p:grpSp>
      <p:graphicFrame>
        <p:nvGraphicFramePr>
          <p:cNvPr id="17665" name="Group 257"/>
          <p:cNvGraphicFramePr>
            <a:graphicFrameLocks noGrp="1"/>
          </p:cNvGraphicFramePr>
          <p:nvPr/>
        </p:nvGraphicFramePr>
        <p:xfrm>
          <a:off x="1685925" y="3357563"/>
          <a:ext cx="4325938"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3">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rPr>
                        <a:t>B</a:t>
                      </a:r>
                      <a:endParaRPr kumimoji="0" lang="en-GB"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rPr>
                        <a:t>Ì</a:t>
                      </a:r>
                      <a:endParaRPr kumimoji="0" lang="en-GB"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rPr>
                        <a:t>O</a:t>
                      </a:r>
                      <a:endParaRPr kumimoji="0" lang="en-GB"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rPr>
                        <a:t>T</a:t>
                      </a:r>
                      <a:endParaRPr kumimoji="0" lang="en-GB"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800000"/>
                          </a:solidFill>
                          <a:effectLst/>
                          <a:latin typeface=".VnTimeH" panose="020B7200000000000000" pitchFamily="34" charset="0"/>
                          <a:cs typeface="Arial" panose="020B0604020202020204" pitchFamily="34" charset="0"/>
                        </a:rPr>
                        <a:t>y</a:t>
                      </a:r>
                      <a:endParaRPr kumimoji="0" lang="en-GB" sz="2800" b="1" i="0" u="none" strike="noStrike" cap="none" normalizeH="0" baseline="0">
                        <a:ln>
                          <a:noFill/>
                        </a:ln>
                        <a:solidFill>
                          <a:srgbClr val="800000"/>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CC"/>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17681" name="Text Box 273"/>
          <p:cNvSpPr txBox="1">
            <a:spLocks noChangeArrowheads="1"/>
          </p:cNvSpPr>
          <p:nvPr/>
        </p:nvSpPr>
        <p:spPr bwMode="auto">
          <a:xfrm>
            <a:off x="4714875" y="3429000"/>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2" name="Text Box 274"/>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3" name="Text Box 275"/>
          <p:cNvSpPr txBox="1">
            <a:spLocks noChangeArrowheads="1"/>
          </p:cNvSpPr>
          <p:nvPr/>
        </p:nvSpPr>
        <p:spPr bwMode="auto">
          <a:xfrm>
            <a:off x="320357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4" name="Text Box 276"/>
          <p:cNvSpPr txBox="1">
            <a:spLocks noChangeArrowheads="1"/>
          </p:cNvSpPr>
          <p:nvPr/>
        </p:nvSpPr>
        <p:spPr bwMode="auto">
          <a:xfrm>
            <a:off x="3924300"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5" name="Text Box 277"/>
          <p:cNvSpPr txBox="1">
            <a:spLocks noChangeArrowheads="1"/>
          </p:cNvSpPr>
          <p:nvPr/>
        </p:nvSpPr>
        <p:spPr bwMode="auto">
          <a:xfrm>
            <a:off x="5364163"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6" name="Text Box 278"/>
          <p:cNvSpPr txBox="1">
            <a:spLocks noChangeArrowheads="1"/>
          </p:cNvSpPr>
          <p:nvPr/>
        </p:nvSpPr>
        <p:spPr bwMode="auto">
          <a:xfrm>
            <a:off x="6154738"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687" name="Text Box 279"/>
          <p:cNvSpPr txBox="1">
            <a:spLocks noChangeArrowheads="1"/>
          </p:cNvSpPr>
          <p:nvPr/>
        </p:nvSpPr>
        <p:spPr bwMode="auto">
          <a:xfrm>
            <a:off x="6804025" y="4005263"/>
            <a:ext cx="504825" cy="519112"/>
          </a:xfrm>
          <a:prstGeom prst="rect">
            <a:avLst/>
          </a:prstGeom>
          <a:gradFill rotWithShape="1">
            <a:gsLst>
              <a:gs pos="0">
                <a:schemeClr val="bg1"/>
              </a:gs>
              <a:gs pos="100000">
                <a:srgbClr val="FF66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pSp>
        <p:nvGrpSpPr>
          <p:cNvPr id="17688" name="Group 280"/>
          <p:cNvGrpSpPr>
            <a:grpSpLocks/>
          </p:cNvGrpSpPr>
          <p:nvPr/>
        </p:nvGrpSpPr>
        <p:grpSpPr bwMode="auto">
          <a:xfrm>
            <a:off x="519112" y="5448255"/>
            <a:ext cx="8569325" cy="1181100"/>
            <a:chOff x="3526" y="6862"/>
            <a:chExt cx="5398" cy="1089"/>
          </a:xfrm>
        </p:grpSpPr>
        <p:sp>
          <p:nvSpPr>
            <p:cNvPr id="5456" name="Rectangle 281"/>
            <p:cNvSpPr>
              <a:spLocks noChangeArrowheads="1"/>
            </p:cNvSpPr>
            <p:nvPr/>
          </p:nvSpPr>
          <p:spPr bwMode="auto">
            <a:xfrm>
              <a:off x="3526" y="6862"/>
              <a:ext cx="5398" cy="1089"/>
            </a:xfrm>
            <a:prstGeom prst="rect">
              <a:avLst/>
            </a:prstGeom>
            <a:solidFill>
              <a:schemeClr val="accent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r"/>
              <a:r>
                <a:rPr lang="vi-VN" sz="2000" b="1" dirty="0">
                  <a:solidFill>
                    <a:srgbClr val="0000CC"/>
                  </a:solidFill>
                  <a:latin typeface="+mn-lt"/>
                </a:rPr>
                <a:t>Cây </a:t>
              </a:r>
              <a:r>
                <a:rPr lang="en-US" sz="2000" b="1" dirty="0" err="1">
                  <a:solidFill>
                    <a:srgbClr val="0000CC"/>
                  </a:solidFill>
                  <a:latin typeface="+mn-lt"/>
                </a:rPr>
                <a:t>gì</a:t>
              </a:r>
              <a:r>
                <a:rPr lang="en-US" sz="2000" b="1" dirty="0">
                  <a:solidFill>
                    <a:srgbClr val="0000CC"/>
                  </a:solidFill>
                  <a:latin typeface="+mn-lt"/>
                </a:rPr>
                <a:t> </a:t>
              </a:r>
              <a:r>
                <a:rPr lang="vi-VN" sz="2000" b="1" dirty="0">
                  <a:solidFill>
                    <a:srgbClr val="0000CC"/>
                  </a:solidFill>
                  <a:latin typeface="+mn-lt"/>
                </a:rPr>
                <a:t>cùng họ với cây bí, tuy rằng khác giống nhưng chung một giàn</a:t>
              </a:r>
              <a:r>
                <a:rPr lang="en-US" sz="2000" b="1" dirty="0">
                  <a:solidFill>
                    <a:srgbClr val="0000CC"/>
                  </a:solidFill>
                  <a:latin typeface="+mn-lt"/>
                </a:rPr>
                <a:t> </a:t>
              </a:r>
              <a:endParaRPr lang="vi-VN" sz="2000" b="1" dirty="0">
                <a:solidFill>
                  <a:srgbClr val="0000CC"/>
                </a:solidFill>
                <a:latin typeface="+mn-lt"/>
              </a:endParaRPr>
            </a:p>
          </p:txBody>
        </p:sp>
        <p:sp>
          <p:nvSpPr>
            <p:cNvPr id="5457" name="Oval 282"/>
            <p:cNvSpPr>
              <a:spLocks noChangeArrowheads="1"/>
            </p:cNvSpPr>
            <p:nvPr/>
          </p:nvSpPr>
          <p:spPr bwMode="auto">
            <a:xfrm>
              <a:off x="3707" y="6998"/>
              <a:ext cx="454" cy="454"/>
            </a:xfrm>
            <a:prstGeom prst="ellipse">
              <a:avLst/>
            </a:prstGeom>
            <a:solidFill>
              <a:srgbClr val="000099"/>
            </a:solidFill>
            <a:ln w="2857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00FFCC"/>
                  </a:solidFill>
                </a:rPr>
                <a:t>7</a:t>
              </a:r>
            </a:p>
          </p:txBody>
        </p:sp>
      </p:grpSp>
      <p:graphicFrame>
        <p:nvGraphicFramePr>
          <p:cNvPr id="17691" name="Group 283"/>
          <p:cNvGraphicFramePr>
            <a:graphicFrameLocks noGrp="1"/>
          </p:cNvGraphicFramePr>
          <p:nvPr/>
        </p:nvGraphicFramePr>
        <p:xfrm>
          <a:off x="3125788" y="3973513"/>
          <a:ext cx="4325937"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rPr>
                        <a:t>C</a:t>
                      </a:r>
                      <a:endParaRPr kumimoji="0" lang="en-GB"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rPr>
                        <a:t>©</a:t>
                      </a:r>
                      <a:endParaRPr kumimoji="0" lang="en-GB"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rPr>
                        <a:t>B</a:t>
                      </a:r>
                      <a:endParaRPr kumimoji="0" lang="en-GB"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rPr>
                        <a:t>Ç</a:t>
                      </a:r>
                      <a:endParaRPr kumimoji="0" lang="en-GB"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99"/>
                          </a:solidFill>
                          <a:effectLst/>
                          <a:latin typeface=".VnTimeH" panose="020B7200000000000000" pitchFamily="34" charset="0"/>
                          <a:cs typeface="Arial" panose="020B0604020202020204" pitchFamily="34" charset="0"/>
                        </a:rPr>
                        <a:t>u</a:t>
                      </a:r>
                      <a:endParaRPr kumimoji="0" lang="en-GB" sz="2800" b="1" i="0" u="none" strike="noStrike" cap="none" normalizeH="0" baseline="0">
                        <a:ln>
                          <a:noFill/>
                        </a:ln>
                        <a:solidFill>
                          <a:srgbClr val="000099"/>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66CC"/>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17707" name="Text Box 299"/>
          <p:cNvSpPr txBox="1">
            <a:spLocks noChangeArrowheads="1"/>
          </p:cNvSpPr>
          <p:nvPr/>
        </p:nvSpPr>
        <p:spPr bwMode="auto">
          <a:xfrm>
            <a:off x="4714875" y="4005263"/>
            <a:ext cx="504825" cy="519112"/>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y</a:t>
            </a:r>
          </a:p>
        </p:txBody>
      </p:sp>
      <p:sp>
        <p:nvSpPr>
          <p:cNvPr id="17708" name="Text Box 300"/>
          <p:cNvSpPr txBox="1">
            <a:spLocks noChangeArrowheads="1"/>
          </p:cNvSpPr>
          <p:nvPr/>
        </p:nvSpPr>
        <p:spPr bwMode="auto">
          <a:xfrm>
            <a:off x="248443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09" name="Text Box 301"/>
          <p:cNvSpPr txBox="1">
            <a:spLocks noChangeArrowheads="1"/>
          </p:cNvSpPr>
          <p:nvPr/>
        </p:nvSpPr>
        <p:spPr bwMode="auto">
          <a:xfrm>
            <a:off x="3203575"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0" name="Text Box 302"/>
          <p:cNvSpPr txBox="1">
            <a:spLocks noChangeArrowheads="1"/>
          </p:cNvSpPr>
          <p:nvPr/>
        </p:nvSpPr>
        <p:spPr bwMode="auto">
          <a:xfrm>
            <a:off x="3924300"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1" name="Text Box 303"/>
          <p:cNvSpPr txBox="1">
            <a:spLocks noChangeArrowheads="1"/>
          </p:cNvSpPr>
          <p:nvPr/>
        </p:nvSpPr>
        <p:spPr bwMode="auto">
          <a:xfrm>
            <a:off x="5364163"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2" name="Text Box 304"/>
          <p:cNvSpPr txBox="1">
            <a:spLocks noChangeArrowheads="1"/>
          </p:cNvSpPr>
          <p:nvPr/>
        </p:nvSpPr>
        <p:spPr bwMode="auto">
          <a:xfrm>
            <a:off x="6084888" y="333375"/>
            <a:ext cx="504825" cy="519113"/>
          </a:xfrm>
          <a:prstGeom prst="rect">
            <a:avLst/>
          </a:prstGeom>
          <a:gradFill rotWithShape="1">
            <a:gsLst>
              <a:gs pos="0">
                <a:schemeClr val="bg1"/>
              </a:gs>
              <a:gs pos="100000">
                <a:srgbClr val="00FF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sp>
        <p:nvSpPr>
          <p:cNvPr id="17713" name="Text Box 305"/>
          <p:cNvSpPr txBox="1">
            <a:spLocks noChangeArrowheads="1"/>
          </p:cNvSpPr>
          <p:nvPr/>
        </p:nvSpPr>
        <p:spPr bwMode="auto">
          <a:xfrm>
            <a:off x="4716463"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a:t>
            </a:r>
          </a:p>
        </p:txBody>
      </p:sp>
      <p:graphicFrame>
        <p:nvGraphicFramePr>
          <p:cNvPr id="17714" name="Group 306"/>
          <p:cNvGraphicFramePr>
            <a:graphicFrameLocks noGrp="1"/>
          </p:cNvGraphicFramePr>
          <p:nvPr/>
        </p:nvGraphicFramePr>
        <p:xfrm>
          <a:off x="2411413" y="300038"/>
          <a:ext cx="4325937" cy="608012"/>
        </p:xfrm>
        <a:graphic>
          <a:graphicData uri="http://schemas.openxmlformats.org/drawingml/2006/table">
            <a:tbl>
              <a:tblPr/>
              <a:tblGrid>
                <a:gridCol w="720725">
                  <a:extLst>
                    <a:ext uri="{9D8B030D-6E8A-4147-A177-3AD203B41FA5}">
                      <a16:colId xmlns:a16="http://schemas.microsoft.com/office/drawing/2014/main" val="20000"/>
                    </a:ext>
                  </a:extLst>
                </a:gridCol>
                <a:gridCol w="722312">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tblGrid>
              <a:tr h="60801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VnTimeH" panose="020B7200000000000000" pitchFamily="34" charset="0"/>
                          <a:cs typeface="Arial" panose="020B0604020202020204" pitchFamily="34" charset="0"/>
                        </a:rPr>
                        <a:t>C</a:t>
                      </a:r>
                      <a:endParaRPr kumimoji="0" lang="en-GB" sz="2800" b="1" i="0" u="none" strike="noStrike" cap="none" normalizeH="0" baseline="0" dirty="0">
                        <a:ln>
                          <a:noFill/>
                        </a:ln>
                        <a:solidFill>
                          <a:srgbClr val="0000FF"/>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VnTimeH" panose="020B7200000000000000" pitchFamily="34" charset="0"/>
                          <a:cs typeface="Arial" panose="020B0604020202020204" pitchFamily="34" charset="0"/>
                        </a:rPr>
                        <a:t>¢</a:t>
                      </a:r>
                      <a:endParaRPr kumimoji="0" lang="en-GB" sz="2800" b="1" i="0" u="none" strike="noStrike" cap="none" normalizeH="0" baseline="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VnTimeH" panose="020B7200000000000000" pitchFamily="34" charset="0"/>
                          <a:cs typeface="Arial" panose="020B0604020202020204" pitchFamily="34" charset="0"/>
                        </a:rPr>
                        <a:t>R</a:t>
                      </a:r>
                      <a:endParaRPr kumimoji="0" lang="en-GB" sz="2800" b="1" i="0" u="none" strike="noStrike" cap="none" normalizeH="0" baseline="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VnTimeH" panose="020B7200000000000000" pitchFamily="34" charset="0"/>
                          <a:cs typeface="Arial" panose="020B0604020202020204" pitchFamily="34" charset="0"/>
                        </a:rPr>
                        <a:t>E</a:t>
                      </a:r>
                      <a:endParaRPr kumimoji="0" lang="en-GB" sz="2800" b="1" i="0" u="none" strike="noStrike" cap="none" normalizeH="0" baseline="0" dirty="0">
                        <a:ln>
                          <a:noFill/>
                        </a:ln>
                        <a:solidFill>
                          <a:srgbClr val="0000FF"/>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00FFFF"/>
                        </a:gs>
                      </a:gsLst>
                      <a:path path="shape">
                        <a:fillToRect l="50000" t="50000" r="50000" b="50000"/>
                      </a:path>
                    </a:gradFill>
                  </a:tcPr>
                </a:tc>
                <a:extLst>
                  <a:ext uri="{0D108BD9-81ED-4DB2-BD59-A6C34878D82A}">
                    <a16:rowId xmlns:a16="http://schemas.microsoft.com/office/drawing/2014/main" val="10000"/>
                  </a:ext>
                </a:extLst>
              </a:tr>
            </a:tbl>
          </a:graphicData>
        </a:graphic>
      </p:graphicFrame>
      <p:sp>
        <p:nvSpPr>
          <p:cNvPr id="17730" name="Text Box 322"/>
          <p:cNvSpPr txBox="1">
            <a:spLocks noChangeArrowheads="1"/>
          </p:cNvSpPr>
          <p:nvPr/>
        </p:nvSpPr>
        <p:spPr bwMode="auto">
          <a:xfrm>
            <a:off x="4714875" y="333375"/>
            <a:ext cx="504825" cy="519113"/>
          </a:xfrm>
          <a:prstGeom prst="rect">
            <a:avLst/>
          </a:prstGeom>
          <a:gradFill rotWithShape="1">
            <a:gsLst>
              <a:gs pos="0">
                <a:schemeClr val="bg1"/>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800" b="1">
                <a:solidFill>
                  <a:srgbClr val="FF0066"/>
                </a:solidFill>
                <a:latin typeface=".VnTimeH" panose="020B7200000000000000" pitchFamily="34" charset="0"/>
              </a:rPr>
              <a:t>t</a:t>
            </a:r>
          </a:p>
        </p:txBody>
      </p:sp>
      <p:graphicFrame>
        <p:nvGraphicFramePr>
          <p:cNvPr id="17731" name="Group 323"/>
          <p:cNvGraphicFramePr>
            <a:graphicFrameLocks noGrp="1"/>
          </p:cNvGraphicFramePr>
          <p:nvPr/>
        </p:nvGraphicFramePr>
        <p:xfrm>
          <a:off x="2868611" y="5763647"/>
          <a:ext cx="5048251" cy="560388"/>
        </p:xfrm>
        <a:graphic>
          <a:graphicData uri="http://schemas.openxmlformats.org/drawingml/2006/table">
            <a:tbl>
              <a:tblPr/>
              <a:tblGrid>
                <a:gridCol w="720952">
                  <a:extLst>
                    <a:ext uri="{9D8B030D-6E8A-4147-A177-3AD203B41FA5}">
                      <a16:colId xmlns:a16="http://schemas.microsoft.com/office/drawing/2014/main" val="20000"/>
                    </a:ext>
                  </a:extLst>
                </a:gridCol>
                <a:gridCol w="722539">
                  <a:extLst>
                    <a:ext uri="{9D8B030D-6E8A-4147-A177-3AD203B41FA5}">
                      <a16:colId xmlns:a16="http://schemas.microsoft.com/office/drawing/2014/main" val="20001"/>
                    </a:ext>
                  </a:extLst>
                </a:gridCol>
                <a:gridCol w="720952">
                  <a:extLst>
                    <a:ext uri="{9D8B030D-6E8A-4147-A177-3AD203B41FA5}">
                      <a16:colId xmlns:a16="http://schemas.microsoft.com/office/drawing/2014/main" val="20002"/>
                    </a:ext>
                  </a:extLst>
                </a:gridCol>
                <a:gridCol w="720952">
                  <a:extLst>
                    <a:ext uri="{9D8B030D-6E8A-4147-A177-3AD203B41FA5}">
                      <a16:colId xmlns:a16="http://schemas.microsoft.com/office/drawing/2014/main" val="20003"/>
                    </a:ext>
                  </a:extLst>
                </a:gridCol>
                <a:gridCol w="720952">
                  <a:extLst>
                    <a:ext uri="{9D8B030D-6E8A-4147-A177-3AD203B41FA5}">
                      <a16:colId xmlns:a16="http://schemas.microsoft.com/office/drawing/2014/main" val="20004"/>
                    </a:ext>
                  </a:extLst>
                </a:gridCol>
                <a:gridCol w="720952">
                  <a:extLst>
                    <a:ext uri="{9D8B030D-6E8A-4147-A177-3AD203B41FA5}">
                      <a16:colId xmlns:a16="http://schemas.microsoft.com/office/drawing/2014/main" val="20005"/>
                    </a:ext>
                  </a:extLst>
                </a:gridCol>
                <a:gridCol w="720952">
                  <a:extLst>
                    <a:ext uri="{9D8B030D-6E8A-4147-A177-3AD203B41FA5}">
                      <a16:colId xmlns:a16="http://schemas.microsoft.com/office/drawing/2014/main" val="20006"/>
                    </a:ext>
                  </a:extLst>
                </a:gridCol>
              </a:tblGrid>
              <a:tr h="56038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rPr>
                        <a:t>T</a:t>
                      </a:r>
                      <a:endParaRPr kumimoji="0" lang="en-GB"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rPr>
                        <a:t>H</a:t>
                      </a:r>
                      <a:endParaRPr kumimoji="0" lang="en-GB"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rPr>
                        <a:t>N</a:t>
                      </a:r>
                      <a:endParaRPr kumimoji="0" lang="en-GB"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C</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VnTimeH" panose="020B7200000000000000" pitchFamily="34" charset="0"/>
                          <a:cs typeface="Arial" panose="020B0604020202020204" pitchFamily="34" charset="0"/>
                        </a:rPr>
                        <a:t>©</a:t>
                      </a:r>
                      <a:endParaRPr kumimoji="0" lang="en-GB" sz="2800" b="1" i="0" u="none" strike="noStrike" cap="none" normalizeH="0" baseline="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rPr>
                        <a:t>y</a:t>
                      </a:r>
                      <a:endParaRPr kumimoji="0" lang="en-GB" sz="2800" b="1" i="0" u="none" strike="noStrike" cap="none" normalizeH="0" baseline="0" dirty="0">
                        <a:ln>
                          <a:noFill/>
                        </a:ln>
                        <a:solidFill>
                          <a:srgbClr val="FF0066"/>
                        </a:solidFill>
                        <a:effectLst/>
                        <a:latin typeface=".VnTimeH" panose="020B7200000000000000"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100000">
                          <a:srgbClr val="FFFF00"/>
                        </a:gs>
                      </a:gsLst>
                      <a:path path="shape">
                        <a:fillToRect l="50000" t="50000" r="50000" b="50000"/>
                      </a:path>
                    </a:gradFill>
                  </a:tcPr>
                </a:tc>
                <a:extLst>
                  <a:ext uri="{0D108BD9-81ED-4DB2-BD59-A6C34878D82A}">
                    <a16:rowId xmlns:a16="http://schemas.microsoft.com/office/drawing/2014/main" val="10000"/>
                  </a:ext>
                </a:extLst>
              </a:tr>
            </a:tbl>
          </a:graphicData>
        </a:graphic>
      </p:graphicFrame>
      <p:pic>
        <p:nvPicPr>
          <p:cNvPr id="17751" name="Picture 343" descr="bamboo-forest-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4145" y="240933"/>
            <a:ext cx="7272338" cy="5194395"/>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17752" name="Picture 344" descr="SAM_015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359" y="287393"/>
            <a:ext cx="7345363" cy="463440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3" name="Picture 345" descr="20-02-08_19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7857" y="226223"/>
            <a:ext cx="7308850" cy="495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54" name="Picture 346" descr="Royal_Poincia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7057" y="208830"/>
            <a:ext cx="7308850" cy="515096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5" name="Picture 347" descr="1348460786_new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4260" y="163526"/>
            <a:ext cx="7308850" cy="499989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759" name="Picture 351" descr="cây beo"/>
          <p:cNvPicPr>
            <a:picLocks noChangeAspect="1" noChangeArrowheads="1"/>
          </p:cNvPicPr>
          <p:nvPr/>
        </p:nvPicPr>
        <p:blipFill>
          <a:blip r:embed="rId9" cstate="print">
            <a:extLst>
              <a:ext uri="{28A0092B-C50C-407E-A947-70E740481C1C}">
                <a14:useLocalDpi xmlns:a14="http://schemas.microsoft.com/office/drawing/2010/main" val="0"/>
              </a:ext>
            </a:extLst>
          </a:blip>
          <a:srcRect l="7813" t="5206" r="6265" b="6291"/>
          <a:stretch>
            <a:fillRect/>
          </a:stretch>
        </p:blipFill>
        <p:spPr bwMode="auto">
          <a:xfrm>
            <a:off x="1275075" y="159816"/>
            <a:ext cx="7272338" cy="467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60" name="Group 352"/>
          <p:cNvGrpSpPr>
            <a:grpSpLocks/>
          </p:cNvGrpSpPr>
          <p:nvPr/>
        </p:nvGrpSpPr>
        <p:grpSpPr bwMode="auto">
          <a:xfrm>
            <a:off x="1078797" y="77458"/>
            <a:ext cx="7420896" cy="4645429"/>
            <a:chOff x="192" y="2304"/>
            <a:chExt cx="2583" cy="2750"/>
          </a:xfrm>
        </p:grpSpPr>
        <p:pic>
          <p:nvPicPr>
            <p:cNvPr id="5454" name="Picture 353" descr="Ba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 y="2304"/>
              <a:ext cx="2583" cy="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5" name="Text Box 354"/>
            <p:cNvSpPr txBox="1">
              <a:spLocks noChangeArrowheads="1"/>
            </p:cNvSpPr>
            <p:nvPr/>
          </p:nvSpPr>
          <p:spPr bwMode="auto">
            <a:xfrm>
              <a:off x="578" y="3937"/>
              <a:ext cx="192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spcBef>
                  <a:spcPct val="50000"/>
                </a:spcBef>
              </a:pPr>
              <a:endParaRPr lang="en-US">
                <a:solidFill>
                  <a:srgbClr val="0000FF"/>
                </a:solidFill>
                <a:latin typeface=".VnTime" panose="020B7200000000000000" pitchFamily="34" charset="0"/>
              </a:endParaRPr>
            </a:p>
          </p:txBody>
        </p:sp>
      </p:grpSp>
    </p:spTree>
    <p:extLst>
      <p:ext uri="{BB962C8B-B14F-4D97-AF65-F5344CB8AC3E}">
        <p14:creationId xmlns:p14="http://schemas.microsoft.com/office/powerpoint/2010/main" val="3024692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1" nodeType="clickEffect">
                                  <p:stCondLst>
                                    <p:cond delay="0"/>
                                  </p:stCondLst>
                                  <p:childTnLst>
                                    <p:animRot by="43200000">
                                      <p:cBhvr>
                                        <p:cTn id="6" dur="1000" fill="hold"/>
                                        <p:tgtEl>
                                          <p:spTgt spid="17713"/>
                                        </p:tgtEl>
                                        <p:attrNameLst>
                                          <p:attrName>r</p:attrName>
                                        </p:attrNameLst>
                                      </p:cBhvr>
                                    </p:animRot>
                                  </p:childTnLst>
                                </p:cTn>
                              </p:par>
                              <p:par>
                                <p:cTn id="7" presetID="8" presetClass="emph" presetSubtype="0" fill="hold" grpId="3" nodeType="withEffect">
                                  <p:stCondLst>
                                    <p:cond delay="0"/>
                                  </p:stCondLst>
                                  <p:childTnLst>
                                    <p:animRot by="43200000">
                                      <p:cBhvr>
                                        <p:cTn id="8" dur="1000" fill="hold"/>
                                        <p:tgtEl>
                                          <p:spTgt spid="17572"/>
                                        </p:tgtEl>
                                        <p:attrNameLst>
                                          <p:attrName>r</p:attrName>
                                        </p:attrNameLst>
                                      </p:cBhvr>
                                    </p:animRot>
                                  </p:childTnLst>
                                </p:cTn>
                              </p:par>
                              <p:par>
                                <p:cTn id="9" presetID="8" presetClass="emph" presetSubtype="0" fill="hold" grpId="2" nodeType="withEffect">
                                  <p:stCondLst>
                                    <p:cond delay="0"/>
                                  </p:stCondLst>
                                  <p:childTnLst>
                                    <p:animRot by="43200000">
                                      <p:cBhvr>
                                        <p:cTn id="10" dur="1000" fill="hold"/>
                                        <p:tgtEl>
                                          <p:spTgt spid="17563"/>
                                        </p:tgtEl>
                                        <p:attrNameLst>
                                          <p:attrName>r</p:attrName>
                                        </p:attrNameLst>
                                      </p:cBhvr>
                                    </p:animRot>
                                  </p:childTnLst>
                                </p:cTn>
                              </p:par>
                              <p:par>
                                <p:cTn id="11" presetID="8" presetClass="emph" presetSubtype="0" fill="hold" grpId="2" nodeType="withEffect">
                                  <p:stCondLst>
                                    <p:cond delay="0"/>
                                  </p:stCondLst>
                                  <p:childTnLst>
                                    <p:animRot by="43200000">
                                      <p:cBhvr>
                                        <p:cTn id="12" dur="1000" fill="hold"/>
                                        <p:tgtEl>
                                          <p:spTgt spid="17598"/>
                                        </p:tgtEl>
                                        <p:attrNameLst>
                                          <p:attrName>r</p:attrName>
                                        </p:attrNameLst>
                                      </p:cBhvr>
                                    </p:animRot>
                                  </p:childTnLst>
                                </p:cTn>
                              </p:par>
                              <p:par>
                                <p:cTn id="13" presetID="8" presetClass="emph" presetSubtype="0" fill="hold" grpId="2" nodeType="withEffect">
                                  <p:stCondLst>
                                    <p:cond delay="0"/>
                                  </p:stCondLst>
                                  <p:childTnLst>
                                    <p:animRot by="43200000">
                                      <p:cBhvr>
                                        <p:cTn id="14" dur="1000" fill="hold"/>
                                        <p:tgtEl>
                                          <p:spTgt spid="17630"/>
                                        </p:tgtEl>
                                        <p:attrNameLst>
                                          <p:attrName>r</p:attrName>
                                        </p:attrNameLst>
                                      </p:cBhvr>
                                    </p:animRot>
                                  </p:childTnLst>
                                </p:cTn>
                              </p:par>
                              <p:par>
                                <p:cTn id="15" presetID="8" presetClass="emph" presetSubtype="0" fill="hold" grpId="2" nodeType="withEffect">
                                  <p:stCondLst>
                                    <p:cond delay="0"/>
                                  </p:stCondLst>
                                  <p:childTnLst>
                                    <p:animRot by="43200000">
                                      <p:cBhvr>
                                        <p:cTn id="16" dur="1000" fill="hold"/>
                                        <p:tgtEl>
                                          <p:spTgt spid="17656"/>
                                        </p:tgtEl>
                                        <p:attrNameLst>
                                          <p:attrName>r</p:attrName>
                                        </p:attrNameLst>
                                      </p:cBhvr>
                                    </p:animRot>
                                  </p:childTnLst>
                                </p:cTn>
                              </p:par>
                              <p:par>
                                <p:cTn id="17" presetID="8" presetClass="emph" presetSubtype="0" fill="hold" grpId="1" nodeType="withEffect">
                                  <p:stCondLst>
                                    <p:cond delay="0"/>
                                  </p:stCondLst>
                                  <p:childTnLst>
                                    <p:animRot by="43200000">
                                      <p:cBhvr>
                                        <p:cTn id="18" dur="1000" fill="hold"/>
                                        <p:tgtEl>
                                          <p:spTgt spid="17682"/>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7530"/>
                                        </p:tgtEl>
                                        <p:attrNameLst>
                                          <p:attrName>style.visibility</p:attrName>
                                        </p:attrNameLst>
                                      </p:cBhvr>
                                      <p:to>
                                        <p:strVal val="visible"/>
                                      </p:to>
                                    </p:set>
                                    <p:anim calcmode="lin" valueType="num">
                                      <p:cBhvr additive="base">
                                        <p:cTn id="23" dur="500" fill="hold"/>
                                        <p:tgtEl>
                                          <p:spTgt spid="17530"/>
                                        </p:tgtEl>
                                        <p:attrNameLst>
                                          <p:attrName>ppt_x</p:attrName>
                                        </p:attrNameLst>
                                      </p:cBhvr>
                                      <p:tavLst>
                                        <p:tav tm="0">
                                          <p:val>
                                            <p:strVal val="#ppt_x"/>
                                          </p:val>
                                        </p:tav>
                                        <p:tav tm="100000">
                                          <p:val>
                                            <p:strVal val="#ppt_x"/>
                                          </p:val>
                                        </p:tav>
                                      </p:tavLst>
                                    </p:anim>
                                    <p:anim calcmode="lin" valueType="num">
                                      <p:cBhvr additive="base">
                                        <p:cTn id="24" dur="500" fill="hold"/>
                                        <p:tgtEl>
                                          <p:spTgt spid="17530"/>
                                        </p:tgtEl>
                                        <p:attrNameLst>
                                          <p:attrName>ppt_y</p:attrName>
                                        </p:attrNameLst>
                                      </p:cBhvr>
                                      <p:tavLst>
                                        <p:tav tm="0">
                                          <p:val>
                                            <p:strVal val="1+#ppt_h/2"/>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17708"/>
                                        </p:tgtEl>
                                        <p:attrNameLst>
                                          <p:attrName>style.visibility</p:attrName>
                                        </p:attrNameLst>
                                      </p:cBhvr>
                                      <p:to>
                                        <p:strVal val="visible"/>
                                      </p:to>
                                    </p:set>
                                    <p:animEffect transition="in" filter="diamond(in)">
                                      <p:cBhvr>
                                        <p:cTn id="27" dur="500"/>
                                        <p:tgtEl>
                                          <p:spTgt spid="17708"/>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709"/>
                                        </p:tgtEl>
                                        <p:attrNameLst>
                                          <p:attrName>style.visibility</p:attrName>
                                        </p:attrNameLst>
                                      </p:cBhvr>
                                      <p:to>
                                        <p:strVal val="visible"/>
                                      </p:to>
                                    </p:set>
                                    <p:animEffect transition="in" filter="diamond(in)">
                                      <p:cBhvr>
                                        <p:cTn id="30" dur="500"/>
                                        <p:tgtEl>
                                          <p:spTgt spid="1770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7710"/>
                                        </p:tgtEl>
                                        <p:attrNameLst>
                                          <p:attrName>style.visibility</p:attrName>
                                        </p:attrNameLst>
                                      </p:cBhvr>
                                      <p:to>
                                        <p:strVal val="visible"/>
                                      </p:to>
                                    </p:set>
                                    <p:animEffect transition="in" filter="diamond(in)">
                                      <p:cBhvr>
                                        <p:cTn id="33" dur="500"/>
                                        <p:tgtEl>
                                          <p:spTgt spid="17710"/>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7711"/>
                                        </p:tgtEl>
                                        <p:attrNameLst>
                                          <p:attrName>style.visibility</p:attrName>
                                        </p:attrNameLst>
                                      </p:cBhvr>
                                      <p:to>
                                        <p:strVal val="visible"/>
                                      </p:to>
                                    </p:set>
                                    <p:animEffect transition="in" filter="diamond(in)">
                                      <p:cBhvr>
                                        <p:cTn id="36" dur="500"/>
                                        <p:tgtEl>
                                          <p:spTgt spid="17711"/>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7712"/>
                                        </p:tgtEl>
                                        <p:attrNameLst>
                                          <p:attrName>style.visibility</p:attrName>
                                        </p:attrNameLst>
                                      </p:cBhvr>
                                      <p:to>
                                        <p:strVal val="visible"/>
                                      </p:to>
                                    </p:set>
                                    <p:animEffect transition="in" filter="diamond(in)">
                                      <p:cBhvr>
                                        <p:cTn id="39" dur="500"/>
                                        <p:tgtEl>
                                          <p:spTgt spid="17712"/>
                                        </p:tgtEl>
                                      </p:cBhvr>
                                    </p:animEffect>
                                  </p:childTnLst>
                                </p:cTn>
                              </p:par>
                              <p:par>
                                <p:cTn id="40" presetID="8" presetClass="emph" presetSubtype="0" fill="hold" grpId="1" nodeType="withEffect">
                                  <p:stCondLst>
                                    <p:cond delay="0"/>
                                  </p:stCondLst>
                                  <p:childTnLst>
                                    <p:animRot by="43200000">
                                      <p:cBhvr>
                                        <p:cTn id="41" dur="1000" fill="hold"/>
                                        <p:tgtEl>
                                          <p:spTgt spid="17708">
                                            <p:txEl>
                                              <p:charRg st="4294967295" end="4294967295"/>
                                            </p:txEl>
                                          </p:spTgt>
                                        </p:tgtEl>
                                        <p:attrNameLst>
                                          <p:attrName>r</p:attrName>
                                        </p:attrNameLst>
                                      </p:cBhvr>
                                    </p:animRot>
                                  </p:childTnLst>
                                </p:cTn>
                              </p:par>
                              <p:par>
                                <p:cTn id="42" presetID="8" presetClass="emph" presetSubtype="0" fill="hold" grpId="1" nodeType="withEffect">
                                  <p:stCondLst>
                                    <p:cond delay="0"/>
                                  </p:stCondLst>
                                  <p:childTnLst>
                                    <p:animRot by="43200000">
                                      <p:cBhvr>
                                        <p:cTn id="43" dur="1000" fill="hold"/>
                                        <p:tgtEl>
                                          <p:spTgt spid="17709">
                                            <p:txEl>
                                              <p:charRg st="4294967295" end="4294967295"/>
                                            </p:txEl>
                                          </p:spTgt>
                                        </p:tgtEl>
                                        <p:attrNameLst>
                                          <p:attrName>r</p:attrName>
                                        </p:attrNameLst>
                                      </p:cBhvr>
                                    </p:animRot>
                                  </p:childTnLst>
                                </p:cTn>
                              </p:par>
                              <p:par>
                                <p:cTn id="44" presetID="8" presetClass="emph" presetSubtype="0" fill="hold" grpId="1" nodeType="withEffect">
                                  <p:stCondLst>
                                    <p:cond delay="0"/>
                                  </p:stCondLst>
                                  <p:childTnLst>
                                    <p:animRot by="43200000">
                                      <p:cBhvr>
                                        <p:cTn id="45" dur="1000" fill="hold"/>
                                        <p:tgtEl>
                                          <p:spTgt spid="17710">
                                            <p:txEl>
                                              <p:charRg st="4294967295" end="4294967295"/>
                                            </p:txEl>
                                          </p:spTgt>
                                        </p:tgtEl>
                                        <p:attrNameLst>
                                          <p:attrName>r</p:attrName>
                                        </p:attrNameLst>
                                      </p:cBhvr>
                                    </p:animRot>
                                  </p:childTnLst>
                                </p:cTn>
                              </p:par>
                              <p:par>
                                <p:cTn id="46" presetID="8" presetClass="emph" presetSubtype="0" fill="hold" grpId="0" nodeType="withEffect">
                                  <p:stCondLst>
                                    <p:cond delay="0"/>
                                  </p:stCondLst>
                                  <p:childTnLst>
                                    <p:animRot by="43200000">
                                      <p:cBhvr>
                                        <p:cTn id="47" dur="1000" fill="hold"/>
                                        <p:tgtEl>
                                          <p:spTgt spid="17713">
                                            <p:txEl>
                                              <p:charRg st="4294967295" end="4294967295"/>
                                            </p:txEl>
                                          </p:spTgt>
                                        </p:tgtEl>
                                        <p:attrNameLst>
                                          <p:attrName>r</p:attrName>
                                        </p:attrNameLst>
                                      </p:cBhvr>
                                    </p:animRot>
                                  </p:childTnLst>
                                </p:cTn>
                              </p:par>
                              <p:par>
                                <p:cTn id="48" presetID="8" presetClass="emph" presetSubtype="0" fill="hold" grpId="1" nodeType="withEffect">
                                  <p:stCondLst>
                                    <p:cond delay="0"/>
                                  </p:stCondLst>
                                  <p:childTnLst>
                                    <p:animRot by="43200000">
                                      <p:cBhvr>
                                        <p:cTn id="49" dur="1000" fill="hold"/>
                                        <p:tgtEl>
                                          <p:spTgt spid="17711">
                                            <p:txEl>
                                              <p:charRg st="4294967295" end="4294967295"/>
                                            </p:txEl>
                                          </p:spTgt>
                                        </p:tgtEl>
                                        <p:attrNameLst>
                                          <p:attrName>r</p:attrName>
                                        </p:attrNameLst>
                                      </p:cBhvr>
                                    </p:animRot>
                                  </p:childTnLst>
                                </p:cTn>
                              </p:par>
                              <p:par>
                                <p:cTn id="50" presetID="8" presetClass="emph" presetSubtype="0" fill="hold" grpId="1" nodeType="withEffect">
                                  <p:stCondLst>
                                    <p:cond delay="0"/>
                                  </p:stCondLst>
                                  <p:childTnLst>
                                    <p:animRot by="43200000">
                                      <p:cBhvr>
                                        <p:cTn id="51" dur="1000" fill="hold"/>
                                        <p:tgtEl>
                                          <p:spTgt spid="17712">
                                            <p:txEl>
                                              <p:charRg st="4294967295" end="4294967295"/>
                                            </p:txEl>
                                          </p:spTgt>
                                        </p:tgtEl>
                                        <p:attrNameLst>
                                          <p:attrName>r</p:attrName>
                                        </p:attrNameLst>
                                      </p:cBhvr>
                                    </p:animRot>
                                  </p:childTnLst>
                                </p:cTn>
                              </p:par>
                              <p:par>
                                <p:cTn id="52" presetID="22" presetClass="emph" presetSubtype="0" fill="hold" grpId="0" nodeType="withEffect">
                                  <p:stCondLst>
                                    <p:cond delay="0"/>
                                  </p:stCondLst>
                                  <p:childTnLst>
                                    <p:animClr clrSpc="hsl" dir="cw">
                                      <p:cBhvr override="childStyle">
                                        <p:cTn id="53" dur="2000" fill="hold"/>
                                        <p:tgtEl>
                                          <p:spTgt spid="17533"/>
                                        </p:tgtEl>
                                        <p:attrNameLst>
                                          <p:attrName>style.color</p:attrName>
                                        </p:attrNameLst>
                                      </p:cBhvr>
                                      <p:by>
                                        <p:hsl h="-7200000" s="0" l="0"/>
                                      </p:by>
                                    </p:animClr>
                                    <p:animClr clrSpc="hsl" dir="cw">
                                      <p:cBhvr>
                                        <p:cTn id="54" dur="2000" fill="hold"/>
                                        <p:tgtEl>
                                          <p:spTgt spid="17533"/>
                                        </p:tgtEl>
                                        <p:attrNameLst>
                                          <p:attrName>fillcolor</p:attrName>
                                        </p:attrNameLst>
                                      </p:cBhvr>
                                      <p:by>
                                        <p:hsl h="-7200000" s="0" l="0"/>
                                      </p:by>
                                    </p:animClr>
                                    <p:animClr clrSpc="hsl" dir="cw">
                                      <p:cBhvr>
                                        <p:cTn id="55" dur="2000" fill="hold"/>
                                        <p:tgtEl>
                                          <p:spTgt spid="17533"/>
                                        </p:tgtEl>
                                        <p:attrNameLst>
                                          <p:attrName>stroke.color</p:attrName>
                                        </p:attrNameLst>
                                      </p:cBhvr>
                                      <p:by>
                                        <p:hsl h="-7200000" s="0" l="0"/>
                                      </p:by>
                                    </p:animClr>
                                    <p:set>
                                      <p:cBhvr>
                                        <p:cTn id="56" dur="2000" fill="hold"/>
                                        <p:tgtEl>
                                          <p:spTgt spid="17533"/>
                                        </p:tgtEl>
                                        <p:attrNameLst>
                                          <p:attrName>fill.type</p:attrName>
                                        </p:attrNameLst>
                                      </p:cBhvr>
                                      <p:to>
                                        <p:strVal val="solid"/>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xit" presetSubtype="0" fill="hold" nodeType="clickEffect">
                                  <p:stCondLst>
                                    <p:cond delay="0"/>
                                  </p:stCondLst>
                                  <p:childTnLst>
                                    <p:anim calcmode="lin" valueType="num">
                                      <p:cBhvr>
                                        <p:cTn id="60" dur="500"/>
                                        <p:tgtEl>
                                          <p:spTgt spid="17530"/>
                                        </p:tgtEl>
                                        <p:attrNameLst>
                                          <p:attrName>ppt_w</p:attrName>
                                        </p:attrNameLst>
                                      </p:cBhvr>
                                      <p:tavLst>
                                        <p:tav tm="0">
                                          <p:val>
                                            <p:strVal val="ppt_w"/>
                                          </p:val>
                                        </p:tav>
                                        <p:tav tm="100000">
                                          <p:val>
                                            <p:fltVal val="0"/>
                                          </p:val>
                                        </p:tav>
                                      </p:tavLst>
                                    </p:anim>
                                    <p:anim calcmode="lin" valueType="num">
                                      <p:cBhvr>
                                        <p:cTn id="61" dur="500"/>
                                        <p:tgtEl>
                                          <p:spTgt spid="17530"/>
                                        </p:tgtEl>
                                        <p:attrNameLst>
                                          <p:attrName>ppt_h</p:attrName>
                                        </p:attrNameLst>
                                      </p:cBhvr>
                                      <p:tavLst>
                                        <p:tav tm="0">
                                          <p:val>
                                            <p:strVal val="ppt_h"/>
                                          </p:val>
                                        </p:tav>
                                        <p:tav tm="100000">
                                          <p:val>
                                            <p:fltVal val="0"/>
                                          </p:val>
                                        </p:tav>
                                      </p:tavLst>
                                    </p:anim>
                                    <p:animEffect transition="out" filter="fade">
                                      <p:cBhvr>
                                        <p:cTn id="62" dur="500"/>
                                        <p:tgtEl>
                                          <p:spTgt spid="17530"/>
                                        </p:tgtEl>
                                      </p:cBhvr>
                                    </p:animEffect>
                                    <p:set>
                                      <p:cBhvr>
                                        <p:cTn id="63" dur="1" fill="hold">
                                          <p:stCondLst>
                                            <p:cond delay="499"/>
                                          </p:stCondLst>
                                        </p:cTn>
                                        <p:tgtEl>
                                          <p:spTgt spid="17530"/>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7714"/>
                                        </p:tgtEl>
                                        <p:attrNameLst>
                                          <p:attrName>style.visibility</p:attrName>
                                        </p:attrNameLst>
                                      </p:cBhvr>
                                      <p:to>
                                        <p:strVal val="visible"/>
                                      </p:to>
                                    </p:set>
                                    <p:anim calcmode="lin" valueType="num">
                                      <p:cBhvr>
                                        <p:cTn id="66" dur="500" fill="hold"/>
                                        <p:tgtEl>
                                          <p:spTgt spid="17714"/>
                                        </p:tgtEl>
                                        <p:attrNameLst>
                                          <p:attrName>ppt_w</p:attrName>
                                        </p:attrNameLst>
                                      </p:cBhvr>
                                      <p:tavLst>
                                        <p:tav tm="0">
                                          <p:val>
                                            <p:fltVal val="0"/>
                                          </p:val>
                                        </p:tav>
                                        <p:tav tm="100000">
                                          <p:val>
                                            <p:strVal val="#ppt_w"/>
                                          </p:val>
                                        </p:tav>
                                      </p:tavLst>
                                    </p:anim>
                                    <p:anim calcmode="lin" valueType="num">
                                      <p:cBhvr>
                                        <p:cTn id="67" dur="500" fill="hold"/>
                                        <p:tgtEl>
                                          <p:spTgt spid="17714"/>
                                        </p:tgtEl>
                                        <p:attrNameLst>
                                          <p:attrName>ppt_h</p:attrName>
                                        </p:attrNameLst>
                                      </p:cBhvr>
                                      <p:tavLst>
                                        <p:tav tm="0">
                                          <p:val>
                                            <p:fltVal val="0"/>
                                          </p:val>
                                        </p:tav>
                                        <p:tav tm="100000">
                                          <p:val>
                                            <p:strVal val="#ppt_h"/>
                                          </p:val>
                                        </p:tav>
                                      </p:tavLst>
                                    </p:anim>
                                    <p:animEffect transition="in" filter="fade">
                                      <p:cBhvr>
                                        <p:cTn id="68" dur="500"/>
                                        <p:tgtEl>
                                          <p:spTgt spid="17714"/>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9" presetID="4" presetClass="entr" presetSubtype="16" fill="hold" nodeType="withEffect">
                                  <p:stCondLst>
                                    <p:cond delay="0"/>
                                  </p:stCondLst>
                                  <p:childTnLst>
                                    <p:set>
                                      <p:cBhvr>
                                        <p:cTn id="70" dur="1" fill="hold">
                                          <p:stCondLst>
                                            <p:cond delay="0"/>
                                          </p:stCondLst>
                                        </p:cTn>
                                        <p:tgtEl>
                                          <p:spTgt spid="17751"/>
                                        </p:tgtEl>
                                        <p:attrNameLst>
                                          <p:attrName>style.visibility</p:attrName>
                                        </p:attrNameLst>
                                      </p:cBhvr>
                                      <p:to>
                                        <p:strVal val="visible"/>
                                      </p:to>
                                    </p:set>
                                    <p:animEffect transition="in" filter="box(in)">
                                      <p:cBhvr>
                                        <p:cTn id="71" dur="3000"/>
                                        <p:tgtEl>
                                          <p:spTgt spid="177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5" presetClass="exit" presetSubtype="0" fill="hold" nodeType="clickEffect">
                                  <p:stCondLst>
                                    <p:cond delay="0"/>
                                  </p:stCondLst>
                                  <p:childTnLst>
                                    <p:animEffect transition="out" filter="fade">
                                      <p:cBhvr>
                                        <p:cTn id="75" dur="500" accel="50000">
                                          <p:stCondLst>
                                            <p:cond delay="0"/>
                                          </p:stCondLst>
                                        </p:cTn>
                                        <p:tgtEl>
                                          <p:spTgt spid="17751"/>
                                        </p:tgtEl>
                                      </p:cBhvr>
                                    </p:animEffect>
                                    <p:anim calcmode="lin" valueType="num">
                                      <p:cBhvr>
                                        <p:cTn id="76" dur="250" accel="50000">
                                          <p:stCondLst>
                                            <p:cond delay="0"/>
                                          </p:stCondLst>
                                        </p:cTn>
                                        <p:tgtEl>
                                          <p:spTgt spid="17751"/>
                                        </p:tgtEl>
                                        <p:attrNameLst>
                                          <p:attrName>ppt_y</p:attrName>
                                        </p:attrNameLst>
                                      </p:cBhvr>
                                      <p:tavLst>
                                        <p:tav tm="0">
                                          <p:val>
                                            <p:strVal val="ppt_y"/>
                                          </p:val>
                                        </p:tav>
                                        <p:tav tm="100000">
                                          <p:val>
                                            <p:strVal val="ppt_y+.1"/>
                                          </p:val>
                                        </p:tav>
                                      </p:tavLst>
                                    </p:anim>
                                    <p:anim calcmode="lin" valueType="num">
                                      <p:cBhvr>
                                        <p:cTn id="77" dur="250" decel="50000">
                                          <p:stCondLst>
                                            <p:cond delay="250"/>
                                          </p:stCondLst>
                                        </p:cTn>
                                        <p:tgtEl>
                                          <p:spTgt spid="17751"/>
                                        </p:tgtEl>
                                        <p:attrNameLst>
                                          <p:attrName>ppt_y</p:attrName>
                                        </p:attrNameLst>
                                      </p:cBhvr>
                                      <p:tavLst>
                                        <p:tav tm="0">
                                          <p:val>
                                            <p:strVal val="ppt_y"/>
                                          </p:val>
                                        </p:tav>
                                        <p:tav tm="100000">
                                          <p:val>
                                            <p:strVal val="ppt_y-.1"/>
                                          </p:val>
                                        </p:tav>
                                      </p:tavLst>
                                    </p:anim>
                                    <p:anim calcmode="lin" valueType="num">
                                      <p:cBhvr>
                                        <p:cTn id="78" dur="250" accel="50000">
                                          <p:stCondLst>
                                            <p:cond delay="250"/>
                                          </p:stCondLst>
                                        </p:cTn>
                                        <p:tgtEl>
                                          <p:spTgt spid="17751"/>
                                        </p:tgtEl>
                                        <p:attrNameLst>
                                          <p:attrName>ppt_x</p:attrName>
                                        </p:attrNameLst>
                                      </p:cBhvr>
                                      <p:tavLst>
                                        <p:tav tm="0">
                                          <p:val>
                                            <p:strVal val="ppt_x"/>
                                          </p:val>
                                        </p:tav>
                                        <p:tav tm="100000">
                                          <p:val>
                                            <p:strVal val="ppt_x+.4"/>
                                          </p:val>
                                        </p:tav>
                                      </p:tavLst>
                                    </p:anim>
                                    <p:anim calcmode="lin" valueType="num">
                                      <p:cBhvr>
                                        <p:cTn id="79" dur="500"/>
                                        <p:tgtEl>
                                          <p:spTgt spid="17751"/>
                                        </p:tgtEl>
                                        <p:attrNameLst>
                                          <p:attrName>ppt_h</p:attrName>
                                        </p:attrNameLst>
                                      </p:cBhvr>
                                      <p:tavLst>
                                        <p:tav tm="0">
                                          <p:val>
                                            <p:strVal val="ppt_h"/>
                                          </p:val>
                                        </p:tav>
                                        <p:tav tm="100000">
                                          <p:val>
                                            <p:strVal val="ppt_h"/>
                                          </p:val>
                                        </p:tav>
                                      </p:tavLst>
                                    </p:anim>
                                    <p:anim calcmode="lin" valueType="num">
                                      <p:cBhvr>
                                        <p:cTn id="80" dur="250" accel="50000">
                                          <p:stCondLst>
                                            <p:cond delay="0"/>
                                          </p:stCondLst>
                                        </p:cTn>
                                        <p:tgtEl>
                                          <p:spTgt spid="17751"/>
                                        </p:tgtEl>
                                        <p:attrNameLst>
                                          <p:attrName>ppt_w</p:attrName>
                                        </p:attrNameLst>
                                      </p:cBhvr>
                                      <p:tavLst>
                                        <p:tav tm="0">
                                          <p:val>
                                            <p:strVal val="ppt_w"/>
                                          </p:val>
                                        </p:tav>
                                        <p:tav tm="100000">
                                          <p:val>
                                            <p:strVal val="ppt_w*.05"/>
                                          </p:val>
                                        </p:tav>
                                      </p:tavLst>
                                    </p:anim>
                                    <p:anim calcmode="lin" valueType="num">
                                      <p:cBhvr>
                                        <p:cTn id="81" dur="250" decel="50000">
                                          <p:stCondLst>
                                            <p:cond delay="250"/>
                                          </p:stCondLst>
                                        </p:cTn>
                                        <p:tgtEl>
                                          <p:spTgt spid="17751"/>
                                        </p:tgtEl>
                                        <p:attrNameLst>
                                          <p:attrName>ppt_w</p:attrName>
                                        </p:attrNameLst>
                                      </p:cBhvr>
                                      <p:tavLst>
                                        <p:tav tm="0">
                                          <p:val>
                                            <p:strVal val="ppt_w"/>
                                          </p:val>
                                        </p:tav>
                                        <p:tav tm="100000">
                                          <p:val>
                                            <p:strVal val="ppt_w/.05"/>
                                          </p:val>
                                        </p:tav>
                                      </p:tavLst>
                                    </p:anim>
                                    <p:anim calcmode="lin" valueType="num">
                                      <p:cBhvr>
                                        <p:cTn id="82" dur="250" accel="50000">
                                          <p:stCondLst>
                                            <p:cond delay="250"/>
                                          </p:stCondLst>
                                        </p:cTn>
                                        <p:tgtEl>
                                          <p:spTgt spid="17751"/>
                                        </p:tgtEl>
                                        <p:attrNameLst>
                                          <p:attrName>style.rotation</p:attrName>
                                        </p:attrNameLst>
                                      </p:cBhvr>
                                      <p:tavLst>
                                        <p:tav tm="0">
                                          <p:val>
                                            <p:fltVal val="0"/>
                                          </p:val>
                                        </p:tav>
                                        <p:tav tm="100000">
                                          <p:val>
                                            <p:fltVal val="-90"/>
                                          </p:val>
                                        </p:tav>
                                      </p:tavLst>
                                    </p:anim>
                                    <p:set>
                                      <p:cBhvr>
                                        <p:cTn id="83" dur="1" fill="hold">
                                          <p:stCondLst>
                                            <p:cond delay="499"/>
                                          </p:stCondLst>
                                        </p:cTn>
                                        <p:tgtEl>
                                          <p:spTgt spid="17751"/>
                                        </p:tgtEl>
                                        <p:attrNameLst>
                                          <p:attrName>style.visibility</p:attrName>
                                        </p:attrNameLst>
                                      </p:cBhvr>
                                      <p:to>
                                        <p:strVal val="hidden"/>
                                      </p:to>
                                    </p:set>
                                  </p:childTnLst>
                                </p:cTn>
                              </p:par>
                              <p:par>
                                <p:cTn id="84" presetID="8" presetClass="entr" presetSubtype="16" fill="hold" grpId="0" nodeType="withEffect">
                                  <p:stCondLst>
                                    <p:cond delay="0"/>
                                  </p:stCondLst>
                                  <p:childTnLst>
                                    <p:set>
                                      <p:cBhvr>
                                        <p:cTn id="85" dur="1" fill="hold">
                                          <p:stCondLst>
                                            <p:cond delay="0"/>
                                          </p:stCondLst>
                                        </p:cTn>
                                        <p:tgtEl>
                                          <p:spTgt spid="17730"/>
                                        </p:tgtEl>
                                        <p:attrNameLst>
                                          <p:attrName>style.visibility</p:attrName>
                                        </p:attrNameLst>
                                      </p:cBhvr>
                                      <p:to>
                                        <p:strVal val="visible"/>
                                      </p:to>
                                    </p:set>
                                    <p:animEffect transition="in" filter="diamond(in)">
                                      <p:cBhvr>
                                        <p:cTn id="86" dur="500"/>
                                        <p:tgtEl>
                                          <p:spTgt spid="17730"/>
                                        </p:tgtEl>
                                      </p:cBhvr>
                                    </p:animEffect>
                                  </p:childTnLst>
                                </p:cTn>
                              </p:par>
                              <p:par>
                                <p:cTn id="87" presetID="8" presetClass="emph" presetSubtype="0" fill="hold" grpId="1" nodeType="withEffect">
                                  <p:stCondLst>
                                    <p:cond delay="0"/>
                                  </p:stCondLst>
                                  <p:childTnLst>
                                    <p:animRot by="43200000">
                                      <p:cBhvr>
                                        <p:cTn id="88" dur="2000" fill="hold"/>
                                        <p:tgtEl>
                                          <p:spTgt spid="17730"/>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mph" presetSubtype="0" fill="hold" grpId="0" nodeType="clickEffect">
                                  <p:stCondLst>
                                    <p:cond delay="0"/>
                                  </p:stCondLst>
                                  <p:childTnLst>
                                    <p:animClr clrSpc="hsl" dir="cw">
                                      <p:cBhvr override="childStyle">
                                        <p:cTn id="92" dur="2000" fill="hold"/>
                                        <p:tgtEl>
                                          <p:spTgt spid="17534"/>
                                        </p:tgtEl>
                                        <p:attrNameLst>
                                          <p:attrName>style.color</p:attrName>
                                        </p:attrNameLst>
                                      </p:cBhvr>
                                      <p:by>
                                        <p:hsl h="-7200000" s="0" l="0"/>
                                      </p:by>
                                    </p:animClr>
                                    <p:animClr clrSpc="hsl" dir="cw">
                                      <p:cBhvr>
                                        <p:cTn id="93" dur="2000" fill="hold"/>
                                        <p:tgtEl>
                                          <p:spTgt spid="17534"/>
                                        </p:tgtEl>
                                        <p:attrNameLst>
                                          <p:attrName>fillcolor</p:attrName>
                                        </p:attrNameLst>
                                      </p:cBhvr>
                                      <p:by>
                                        <p:hsl h="-7200000" s="0" l="0"/>
                                      </p:by>
                                    </p:animClr>
                                    <p:animClr clrSpc="hsl" dir="cw">
                                      <p:cBhvr>
                                        <p:cTn id="94" dur="2000" fill="hold"/>
                                        <p:tgtEl>
                                          <p:spTgt spid="17534"/>
                                        </p:tgtEl>
                                        <p:attrNameLst>
                                          <p:attrName>stroke.color</p:attrName>
                                        </p:attrNameLst>
                                      </p:cBhvr>
                                      <p:by>
                                        <p:hsl h="-7200000" s="0" l="0"/>
                                      </p:by>
                                    </p:animClr>
                                    <p:set>
                                      <p:cBhvr>
                                        <p:cTn id="95" dur="2000" fill="hold"/>
                                        <p:tgtEl>
                                          <p:spTgt spid="17534"/>
                                        </p:tgtEl>
                                        <p:attrNameLst>
                                          <p:attrName>fill.type</p:attrName>
                                        </p:attrNameLst>
                                      </p:cBhvr>
                                      <p:to>
                                        <p:strVal val="solid"/>
                                      </p:to>
                                    </p:set>
                                  </p:childTnLst>
                                </p:cTn>
                              </p:par>
                              <p:par>
                                <p:cTn id="96" presetID="8" presetClass="entr" presetSubtype="16" fill="hold" grpId="0" nodeType="withEffect">
                                  <p:stCondLst>
                                    <p:cond delay="0"/>
                                  </p:stCondLst>
                                  <p:childTnLst>
                                    <p:set>
                                      <p:cBhvr>
                                        <p:cTn id="97" dur="1" fill="hold">
                                          <p:stCondLst>
                                            <p:cond delay="0"/>
                                          </p:stCondLst>
                                        </p:cTn>
                                        <p:tgtEl>
                                          <p:spTgt spid="17564"/>
                                        </p:tgtEl>
                                        <p:attrNameLst>
                                          <p:attrName>style.visibility</p:attrName>
                                        </p:attrNameLst>
                                      </p:cBhvr>
                                      <p:to>
                                        <p:strVal val="visible"/>
                                      </p:to>
                                    </p:set>
                                    <p:animEffect transition="in" filter="diamond(in)">
                                      <p:cBhvr>
                                        <p:cTn id="98" dur="500"/>
                                        <p:tgtEl>
                                          <p:spTgt spid="17564"/>
                                        </p:tgtEl>
                                      </p:cBhvr>
                                    </p:animEffect>
                                  </p:childTnLst>
                                </p:cTn>
                              </p:par>
                              <p:par>
                                <p:cTn id="99" presetID="8" presetClass="entr" presetSubtype="16" fill="hold" grpId="0" nodeType="withEffect">
                                  <p:stCondLst>
                                    <p:cond delay="0"/>
                                  </p:stCondLst>
                                  <p:childTnLst>
                                    <p:set>
                                      <p:cBhvr>
                                        <p:cTn id="100" dur="1" fill="hold">
                                          <p:stCondLst>
                                            <p:cond delay="0"/>
                                          </p:stCondLst>
                                        </p:cTn>
                                        <p:tgtEl>
                                          <p:spTgt spid="17565"/>
                                        </p:tgtEl>
                                        <p:attrNameLst>
                                          <p:attrName>style.visibility</p:attrName>
                                        </p:attrNameLst>
                                      </p:cBhvr>
                                      <p:to>
                                        <p:strVal val="visible"/>
                                      </p:to>
                                    </p:set>
                                    <p:animEffect transition="in" filter="diamond(in)">
                                      <p:cBhvr>
                                        <p:cTn id="101" dur="500"/>
                                        <p:tgtEl>
                                          <p:spTgt spid="17565"/>
                                        </p:tgtEl>
                                      </p:cBhvr>
                                    </p:animEffect>
                                  </p:childTnLst>
                                </p:cTn>
                              </p:par>
                              <p:par>
                                <p:cTn id="102" presetID="8" presetClass="entr" presetSubtype="16" fill="hold" grpId="0" nodeType="withEffect">
                                  <p:stCondLst>
                                    <p:cond delay="0"/>
                                  </p:stCondLst>
                                  <p:childTnLst>
                                    <p:set>
                                      <p:cBhvr>
                                        <p:cTn id="103" dur="1" fill="hold">
                                          <p:stCondLst>
                                            <p:cond delay="0"/>
                                          </p:stCondLst>
                                        </p:cTn>
                                        <p:tgtEl>
                                          <p:spTgt spid="17566"/>
                                        </p:tgtEl>
                                        <p:attrNameLst>
                                          <p:attrName>style.visibility</p:attrName>
                                        </p:attrNameLst>
                                      </p:cBhvr>
                                      <p:to>
                                        <p:strVal val="visible"/>
                                      </p:to>
                                    </p:set>
                                    <p:animEffect transition="in" filter="diamond(in)">
                                      <p:cBhvr>
                                        <p:cTn id="104" dur="500"/>
                                        <p:tgtEl>
                                          <p:spTgt spid="17566"/>
                                        </p:tgtEl>
                                      </p:cBhvr>
                                    </p:animEffect>
                                  </p:childTnLst>
                                </p:cTn>
                              </p:par>
                              <p:par>
                                <p:cTn id="105" presetID="8" presetClass="entr" presetSubtype="16" fill="hold" grpId="0" nodeType="withEffect">
                                  <p:stCondLst>
                                    <p:cond delay="0"/>
                                  </p:stCondLst>
                                  <p:childTnLst>
                                    <p:set>
                                      <p:cBhvr>
                                        <p:cTn id="106" dur="1" fill="hold">
                                          <p:stCondLst>
                                            <p:cond delay="0"/>
                                          </p:stCondLst>
                                        </p:cTn>
                                        <p:tgtEl>
                                          <p:spTgt spid="17567"/>
                                        </p:tgtEl>
                                        <p:attrNameLst>
                                          <p:attrName>style.visibility</p:attrName>
                                        </p:attrNameLst>
                                      </p:cBhvr>
                                      <p:to>
                                        <p:strVal val="visible"/>
                                      </p:to>
                                    </p:set>
                                    <p:animEffect transition="in" filter="diamond(in)">
                                      <p:cBhvr>
                                        <p:cTn id="107" dur="500"/>
                                        <p:tgtEl>
                                          <p:spTgt spid="17567"/>
                                        </p:tgtEl>
                                      </p:cBhvr>
                                    </p:animEffect>
                                  </p:childTnLst>
                                </p:cTn>
                              </p:par>
                              <p:par>
                                <p:cTn id="108" presetID="8" presetClass="entr" presetSubtype="16" fill="hold" grpId="0" nodeType="withEffect">
                                  <p:stCondLst>
                                    <p:cond delay="0"/>
                                  </p:stCondLst>
                                  <p:childTnLst>
                                    <p:set>
                                      <p:cBhvr>
                                        <p:cTn id="109" dur="1" fill="hold">
                                          <p:stCondLst>
                                            <p:cond delay="0"/>
                                          </p:stCondLst>
                                        </p:cTn>
                                        <p:tgtEl>
                                          <p:spTgt spid="17568"/>
                                        </p:tgtEl>
                                        <p:attrNameLst>
                                          <p:attrName>style.visibility</p:attrName>
                                        </p:attrNameLst>
                                      </p:cBhvr>
                                      <p:to>
                                        <p:strVal val="visible"/>
                                      </p:to>
                                    </p:set>
                                    <p:animEffect transition="in" filter="diamond(in)">
                                      <p:cBhvr>
                                        <p:cTn id="110" dur="500"/>
                                        <p:tgtEl>
                                          <p:spTgt spid="17568"/>
                                        </p:tgtEl>
                                      </p:cBhvr>
                                    </p:animEffect>
                                  </p:childTnLst>
                                </p:cTn>
                              </p:par>
                              <p:par>
                                <p:cTn id="111" presetID="8" presetClass="entr" presetSubtype="16" fill="hold" grpId="0" nodeType="withEffect">
                                  <p:stCondLst>
                                    <p:cond delay="0"/>
                                  </p:stCondLst>
                                  <p:childTnLst>
                                    <p:set>
                                      <p:cBhvr>
                                        <p:cTn id="112" dur="1" fill="hold">
                                          <p:stCondLst>
                                            <p:cond delay="0"/>
                                          </p:stCondLst>
                                        </p:cTn>
                                        <p:tgtEl>
                                          <p:spTgt spid="17569"/>
                                        </p:tgtEl>
                                        <p:attrNameLst>
                                          <p:attrName>style.visibility</p:attrName>
                                        </p:attrNameLst>
                                      </p:cBhvr>
                                      <p:to>
                                        <p:strVal val="visible"/>
                                      </p:to>
                                    </p:set>
                                    <p:animEffect transition="in" filter="diamond(in)">
                                      <p:cBhvr>
                                        <p:cTn id="113" dur="500"/>
                                        <p:tgtEl>
                                          <p:spTgt spid="17569"/>
                                        </p:tgtEl>
                                      </p:cBhvr>
                                    </p:animEffect>
                                  </p:childTnLst>
                                </p:cTn>
                              </p:par>
                              <p:par>
                                <p:cTn id="114" presetID="8" presetClass="entr" presetSubtype="16" fill="hold" grpId="0" nodeType="withEffect">
                                  <p:stCondLst>
                                    <p:cond delay="0"/>
                                  </p:stCondLst>
                                  <p:childTnLst>
                                    <p:set>
                                      <p:cBhvr>
                                        <p:cTn id="115" dur="1" fill="hold">
                                          <p:stCondLst>
                                            <p:cond delay="0"/>
                                          </p:stCondLst>
                                        </p:cTn>
                                        <p:tgtEl>
                                          <p:spTgt spid="17572"/>
                                        </p:tgtEl>
                                        <p:attrNameLst>
                                          <p:attrName>style.visibility</p:attrName>
                                        </p:attrNameLst>
                                      </p:cBhvr>
                                      <p:to>
                                        <p:strVal val="visible"/>
                                      </p:to>
                                    </p:set>
                                    <p:animEffect transition="in" filter="diamond(in)">
                                      <p:cBhvr>
                                        <p:cTn id="116" dur="500"/>
                                        <p:tgtEl>
                                          <p:spTgt spid="17572"/>
                                        </p:tgtEl>
                                      </p:cBhvr>
                                    </p:animEffect>
                                  </p:childTnLst>
                                </p:cTn>
                              </p:par>
                              <p:par>
                                <p:cTn id="117" presetID="8" presetClass="entr" presetSubtype="16" fill="hold" grpId="0" nodeType="withEffect">
                                  <p:stCondLst>
                                    <p:cond delay="0"/>
                                  </p:stCondLst>
                                  <p:childTnLst>
                                    <p:set>
                                      <p:cBhvr>
                                        <p:cTn id="118" dur="1" fill="hold">
                                          <p:stCondLst>
                                            <p:cond delay="0"/>
                                          </p:stCondLst>
                                        </p:cTn>
                                        <p:tgtEl>
                                          <p:spTgt spid="17570"/>
                                        </p:tgtEl>
                                        <p:attrNameLst>
                                          <p:attrName>style.visibility</p:attrName>
                                        </p:attrNameLst>
                                      </p:cBhvr>
                                      <p:to>
                                        <p:strVal val="visible"/>
                                      </p:to>
                                    </p:set>
                                    <p:animEffect transition="in" filter="diamond(in)">
                                      <p:cBhvr>
                                        <p:cTn id="119" dur="500"/>
                                        <p:tgtEl>
                                          <p:spTgt spid="17570"/>
                                        </p:tgtEl>
                                      </p:cBhvr>
                                    </p:animEffect>
                                  </p:childTnLst>
                                </p:cTn>
                              </p:par>
                              <p:par>
                                <p:cTn id="120" presetID="8" presetClass="entr" presetSubtype="16" fill="hold" grpId="0" nodeType="withEffect">
                                  <p:stCondLst>
                                    <p:cond delay="0"/>
                                  </p:stCondLst>
                                  <p:childTnLst>
                                    <p:set>
                                      <p:cBhvr>
                                        <p:cTn id="121" dur="1" fill="hold">
                                          <p:stCondLst>
                                            <p:cond delay="0"/>
                                          </p:stCondLst>
                                        </p:cTn>
                                        <p:tgtEl>
                                          <p:spTgt spid="17571"/>
                                        </p:tgtEl>
                                        <p:attrNameLst>
                                          <p:attrName>style.visibility</p:attrName>
                                        </p:attrNameLst>
                                      </p:cBhvr>
                                      <p:to>
                                        <p:strVal val="visible"/>
                                      </p:to>
                                    </p:set>
                                    <p:animEffect transition="in" filter="diamond(in)">
                                      <p:cBhvr>
                                        <p:cTn id="122" dur="500"/>
                                        <p:tgtEl>
                                          <p:spTgt spid="17571"/>
                                        </p:tgtEl>
                                      </p:cBhvr>
                                    </p:animEffect>
                                  </p:childTnLst>
                                </p:cTn>
                              </p:par>
                              <p:par>
                                <p:cTn id="123" presetID="2" presetClass="entr" presetSubtype="4" fill="hold" nodeType="withEffect">
                                  <p:stCondLst>
                                    <p:cond delay="0"/>
                                  </p:stCondLst>
                                  <p:childTnLst>
                                    <p:set>
                                      <p:cBhvr>
                                        <p:cTn id="124" dur="1" fill="hold">
                                          <p:stCondLst>
                                            <p:cond delay="0"/>
                                          </p:stCondLst>
                                        </p:cTn>
                                        <p:tgtEl>
                                          <p:spTgt spid="17573"/>
                                        </p:tgtEl>
                                        <p:attrNameLst>
                                          <p:attrName>style.visibility</p:attrName>
                                        </p:attrNameLst>
                                      </p:cBhvr>
                                      <p:to>
                                        <p:strVal val="visible"/>
                                      </p:to>
                                    </p:set>
                                    <p:anim calcmode="lin" valueType="num">
                                      <p:cBhvr additive="base">
                                        <p:cTn id="125" dur="500" fill="hold"/>
                                        <p:tgtEl>
                                          <p:spTgt spid="17573"/>
                                        </p:tgtEl>
                                        <p:attrNameLst>
                                          <p:attrName>ppt_x</p:attrName>
                                        </p:attrNameLst>
                                      </p:cBhvr>
                                      <p:tavLst>
                                        <p:tav tm="0">
                                          <p:val>
                                            <p:strVal val="#ppt_x"/>
                                          </p:val>
                                        </p:tav>
                                        <p:tav tm="100000">
                                          <p:val>
                                            <p:strVal val="#ppt_x"/>
                                          </p:val>
                                        </p:tav>
                                      </p:tavLst>
                                    </p:anim>
                                    <p:anim calcmode="lin" valueType="num">
                                      <p:cBhvr additive="base">
                                        <p:cTn id="126" dur="500" fill="hold"/>
                                        <p:tgtEl>
                                          <p:spTgt spid="17573"/>
                                        </p:tgtEl>
                                        <p:attrNameLst>
                                          <p:attrName>ppt_y</p:attrName>
                                        </p:attrNameLst>
                                      </p:cBhvr>
                                      <p:tavLst>
                                        <p:tav tm="0">
                                          <p:val>
                                            <p:strVal val="1+#ppt_h/2"/>
                                          </p:val>
                                        </p:tav>
                                        <p:tav tm="100000">
                                          <p:val>
                                            <p:strVal val="#ppt_y"/>
                                          </p:val>
                                        </p:tav>
                                      </p:tavLst>
                                    </p:anim>
                                  </p:childTnLst>
                                </p:cTn>
                              </p:par>
                              <p:par>
                                <p:cTn id="127" presetID="8" presetClass="emph" presetSubtype="0" fill="hold" grpId="1" nodeType="withEffect">
                                  <p:stCondLst>
                                    <p:cond delay="0"/>
                                  </p:stCondLst>
                                  <p:childTnLst>
                                    <p:animRot by="21600000">
                                      <p:cBhvr>
                                        <p:cTn id="128" dur="2000" fill="hold"/>
                                        <p:tgtEl>
                                          <p:spTgt spid="17564"/>
                                        </p:tgtEl>
                                        <p:attrNameLst>
                                          <p:attrName>r</p:attrName>
                                        </p:attrNameLst>
                                      </p:cBhvr>
                                    </p:animRot>
                                  </p:childTnLst>
                                </p:cTn>
                              </p:par>
                              <p:par>
                                <p:cTn id="129" presetID="8" presetClass="emph" presetSubtype="0" fill="hold" grpId="1" nodeType="withEffect">
                                  <p:stCondLst>
                                    <p:cond delay="0"/>
                                  </p:stCondLst>
                                  <p:childTnLst>
                                    <p:animRot by="21600000">
                                      <p:cBhvr>
                                        <p:cTn id="130" dur="2000" fill="hold"/>
                                        <p:tgtEl>
                                          <p:spTgt spid="17565"/>
                                        </p:tgtEl>
                                        <p:attrNameLst>
                                          <p:attrName>r</p:attrName>
                                        </p:attrNameLst>
                                      </p:cBhvr>
                                    </p:animRot>
                                  </p:childTnLst>
                                </p:cTn>
                              </p:par>
                              <p:par>
                                <p:cTn id="131" presetID="8" presetClass="emph" presetSubtype="0" fill="hold" grpId="1" nodeType="withEffect">
                                  <p:stCondLst>
                                    <p:cond delay="0"/>
                                  </p:stCondLst>
                                  <p:childTnLst>
                                    <p:animRot by="21600000">
                                      <p:cBhvr>
                                        <p:cTn id="132" dur="2000" fill="hold"/>
                                        <p:tgtEl>
                                          <p:spTgt spid="17566"/>
                                        </p:tgtEl>
                                        <p:attrNameLst>
                                          <p:attrName>r</p:attrName>
                                        </p:attrNameLst>
                                      </p:cBhvr>
                                    </p:animRot>
                                  </p:childTnLst>
                                </p:cTn>
                              </p:par>
                              <p:par>
                                <p:cTn id="133" presetID="8" presetClass="emph" presetSubtype="0" fill="hold" grpId="1" nodeType="withEffect">
                                  <p:stCondLst>
                                    <p:cond delay="0"/>
                                  </p:stCondLst>
                                  <p:childTnLst>
                                    <p:animRot by="21600000">
                                      <p:cBhvr>
                                        <p:cTn id="134" dur="2000" fill="hold"/>
                                        <p:tgtEl>
                                          <p:spTgt spid="17567"/>
                                        </p:tgtEl>
                                        <p:attrNameLst>
                                          <p:attrName>r</p:attrName>
                                        </p:attrNameLst>
                                      </p:cBhvr>
                                    </p:animRot>
                                  </p:childTnLst>
                                </p:cTn>
                              </p:par>
                              <p:par>
                                <p:cTn id="135" presetID="8" presetClass="emph" presetSubtype="0" fill="hold" grpId="1" nodeType="withEffect">
                                  <p:stCondLst>
                                    <p:cond delay="0"/>
                                  </p:stCondLst>
                                  <p:childTnLst>
                                    <p:animRot by="21600000">
                                      <p:cBhvr>
                                        <p:cTn id="136" dur="2000" fill="hold"/>
                                        <p:tgtEl>
                                          <p:spTgt spid="17568"/>
                                        </p:tgtEl>
                                        <p:attrNameLst>
                                          <p:attrName>r</p:attrName>
                                        </p:attrNameLst>
                                      </p:cBhvr>
                                    </p:animRot>
                                  </p:childTnLst>
                                </p:cTn>
                              </p:par>
                              <p:par>
                                <p:cTn id="137" presetID="8" presetClass="emph" presetSubtype="0" fill="hold" grpId="1" nodeType="withEffect">
                                  <p:stCondLst>
                                    <p:cond delay="0"/>
                                  </p:stCondLst>
                                  <p:childTnLst>
                                    <p:animRot by="21600000">
                                      <p:cBhvr>
                                        <p:cTn id="138" dur="2000" fill="hold"/>
                                        <p:tgtEl>
                                          <p:spTgt spid="17569"/>
                                        </p:tgtEl>
                                        <p:attrNameLst>
                                          <p:attrName>r</p:attrName>
                                        </p:attrNameLst>
                                      </p:cBhvr>
                                    </p:animRot>
                                  </p:childTnLst>
                                </p:cTn>
                              </p:par>
                              <p:par>
                                <p:cTn id="139" presetID="8" presetClass="emph" presetSubtype="0" fill="hold" grpId="1" nodeType="withEffect">
                                  <p:stCondLst>
                                    <p:cond delay="0"/>
                                  </p:stCondLst>
                                  <p:childTnLst>
                                    <p:animRot by="21600000">
                                      <p:cBhvr>
                                        <p:cTn id="140" dur="2000" fill="hold"/>
                                        <p:tgtEl>
                                          <p:spTgt spid="17572"/>
                                        </p:tgtEl>
                                        <p:attrNameLst>
                                          <p:attrName>r</p:attrName>
                                        </p:attrNameLst>
                                      </p:cBhvr>
                                    </p:animRot>
                                  </p:childTnLst>
                                </p:cTn>
                              </p:par>
                              <p:par>
                                <p:cTn id="141" presetID="8" presetClass="emph" presetSubtype="0" fill="hold" grpId="1" nodeType="withEffect">
                                  <p:stCondLst>
                                    <p:cond delay="0"/>
                                  </p:stCondLst>
                                  <p:childTnLst>
                                    <p:animRot by="21600000">
                                      <p:cBhvr>
                                        <p:cTn id="142" dur="2000" fill="hold"/>
                                        <p:tgtEl>
                                          <p:spTgt spid="17570"/>
                                        </p:tgtEl>
                                        <p:attrNameLst>
                                          <p:attrName>r</p:attrName>
                                        </p:attrNameLst>
                                      </p:cBhvr>
                                    </p:animRot>
                                  </p:childTnLst>
                                </p:cTn>
                              </p:par>
                              <p:par>
                                <p:cTn id="143" presetID="8" presetClass="emph" presetSubtype="0" fill="hold" grpId="1" nodeType="withEffect">
                                  <p:stCondLst>
                                    <p:cond delay="0"/>
                                  </p:stCondLst>
                                  <p:childTnLst>
                                    <p:animRot by="21600000">
                                      <p:cBhvr>
                                        <p:cTn id="144" dur="2000" fill="hold"/>
                                        <p:tgtEl>
                                          <p:spTgt spid="17571"/>
                                        </p:tgtEl>
                                        <p:attrNameLst>
                                          <p:attrName>r</p:attrName>
                                        </p:attrNameLst>
                                      </p:cBhvr>
                                    </p:animRo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53" presetClass="exit" presetSubtype="0" fill="hold" grpId="2" nodeType="clickEffect">
                                  <p:stCondLst>
                                    <p:cond delay="0"/>
                                  </p:stCondLst>
                                  <p:childTnLst>
                                    <p:anim calcmode="lin" valueType="num">
                                      <p:cBhvr>
                                        <p:cTn id="148" dur="500"/>
                                        <p:tgtEl>
                                          <p:spTgt spid="17564"/>
                                        </p:tgtEl>
                                        <p:attrNameLst>
                                          <p:attrName>ppt_w</p:attrName>
                                        </p:attrNameLst>
                                      </p:cBhvr>
                                      <p:tavLst>
                                        <p:tav tm="0">
                                          <p:val>
                                            <p:strVal val="ppt_w"/>
                                          </p:val>
                                        </p:tav>
                                        <p:tav tm="100000">
                                          <p:val>
                                            <p:fltVal val="0"/>
                                          </p:val>
                                        </p:tav>
                                      </p:tavLst>
                                    </p:anim>
                                    <p:anim calcmode="lin" valueType="num">
                                      <p:cBhvr>
                                        <p:cTn id="149" dur="500"/>
                                        <p:tgtEl>
                                          <p:spTgt spid="17564"/>
                                        </p:tgtEl>
                                        <p:attrNameLst>
                                          <p:attrName>ppt_h</p:attrName>
                                        </p:attrNameLst>
                                      </p:cBhvr>
                                      <p:tavLst>
                                        <p:tav tm="0">
                                          <p:val>
                                            <p:strVal val="ppt_h"/>
                                          </p:val>
                                        </p:tav>
                                        <p:tav tm="100000">
                                          <p:val>
                                            <p:fltVal val="0"/>
                                          </p:val>
                                        </p:tav>
                                      </p:tavLst>
                                    </p:anim>
                                    <p:animEffect transition="out" filter="fade">
                                      <p:cBhvr>
                                        <p:cTn id="150" dur="500"/>
                                        <p:tgtEl>
                                          <p:spTgt spid="17564"/>
                                        </p:tgtEl>
                                      </p:cBhvr>
                                    </p:animEffect>
                                    <p:set>
                                      <p:cBhvr>
                                        <p:cTn id="151" dur="1" fill="hold">
                                          <p:stCondLst>
                                            <p:cond delay="499"/>
                                          </p:stCondLst>
                                        </p:cTn>
                                        <p:tgtEl>
                                          <p:spTgt spid="17564"/>
                                        </p:tgtEl>
                                        <p:attrNameLst>
                                          <p:attrName>style.visibility</p:attrName>
                                        </p:attrNameLst>
                                      </p:cBhvr>
                                      <p:to>
                                        <p:strVal val="hidden"/>
                                      </p:to>
                                    </p:set>
                                  </p:childTnLst>
                                </p:cTn>
                              </p:par>
                              <p:par>
                                <p:cTn id="152" presetID="53" presetClass="exit" presetSubtype="0" fill="hold" grpId="2" nodeType="withEffect">
                                  <p:stCondLst>
                                    <p:cond delay="0"/>
                                  </p:stCondLst>
                                  <p:childTnLst>
                                    <p:anim calcmode="lin" valueType="num">
                                      <p:cBhvr>
                                        <p:cTn id="153" dur="500"/>
                                        <p:tgtEl>
                                          <p:spTgt spid="17565"/>
                                        </p:tgtEl>
                                        <p:attrNameLst>
                                          <p:attrName>ppt_w</p:attrName>
                                        </p:attrNameLst>
                                      </p:cBhvr>
                                      <p:tavLst>
                                        <p:tav tm="0">
                                          <p:val>
                                            <p:strVal val="ppt_w"/>
                                          </p:val>
                                        </p:tav>
                                        <p:tav tm="100000">
                                          <p:val>
                                            <p:fltVal val="0"/>
                                          </p:val>
                                        </p:tav>
                                      </p:tavLst>
                                    </p:anim>
                                    <p:anim calcmode="lin" valueType="num">
                                      <p:cBhvr>
                                        <p:cTn id="154" dur="500"/>
                                        <p:tgtEl>
                                          <p:spTgt spid="17565"/>
                                        </p:tgtEl>
                                        <p:attrNameLst>
                                          <p:attrName>ppt_h</p:attrName>
                                        </p:attrNameLst>
                                      </p:cBhvr>
                                      <p:tavLst>
                                        <p:tav tm="0">
                                          <p:val>
                                            <p:strVal val="ppt_h"/>
                                          </p:val>
                                        </p:tav>
                                        <p:tav tm="100000">
                                          <p:val>
                                            <p:fltVal val="0"/>
                                          </p:val>
                                        </p:tav>
                                      </p:tavLst>
                                    </p:anim>
                                    <p:animEffect transition="out" filter="fade">
                                      <p:cBhvr>
                                        <p:cTn id="155" dur="500"/>
                                        <p:tgtEl>
                                          <p:spTgt spid="17565"/>
                                        </p:tgtEl>
                                      </p:cBhvr>
                                    </p:animEffect>
                                    <p:set>
                                      <p:cBhvr>
                                        <p:cTn id="156" dur="1" fill="hold">
                                          <p:stCondLst>
                                            <p:cond delay="499"/>
                                          </p:stCondLst>
                                        </p:cTn>
                                        <p:tgtEl>
                                          <p:spTgt spid="17565"/>
                                        </p:tgtEl>
                                        <p:attrNameLst>
                                          <p:attrName>style.visibility</p:attrName>
                                        </p:attrNameLst>
                                      </p:cBhvr>
                                      <p:to>
                                        <p:strVal val="hidden"/>
                                      </p:to>
                                    </p:set>
                                  </p:childTnLst>
                                </p:cTn>
                              </p:par>
                              <p:par>
                                <p:cTn id="157" presetID="53" presetClass="exit" presetSubtype="0" fill="hold" grpId="2" nodeType="withEffect">
                                  <p:stCondLst>
                                    <p:cond delay="0"/>
                                  </p:stCondLst>
                                  <p:childTnLst>
                                    <p:anim calcmode="lin" valueType="num">
                                      <p:cBhvr>
                                        <p:cTn id="158" dur="500"/>
                                        <p:tgtEl>
                                          <p:spTgt spid="17566"/>
                                        </p:tgtEl>
                                        <p:attrNameLst>
                                          <p:attrName>ppt_w</p:attrName>
                                        </p:attrNameLst>
                                      </p:cBhvr>
                                      <p:tavLst>
                                        <p:tav tm="0">
                                          <p:val>
                                            <p:strVal val="ppt_w"/>
                                          </p:val>
                                        </p:tav>
                                        <p:tav tm="100000">
                                          <p:val>
                                            <p:fltVal val="0"/>
                                          </p:val>
                                        </p:tav>
                                      </p:tavLst>
                                    </p:anim>
                                    <p:anim calcmode="lin" valueType="num">
                                      <p:cBhvr>
                                        <p:cTn id="159" dur="500"/>
                                        <p:tgtEl>
                                          <p:spTgt spid="17566"/>
                                        </p:tgtEl>
                                        <p:attrNameLst>
                                          <p:attrName>ppt_h</p:attrName>
                                        </p:attrNameLst>
                                      </p:cBhvr>
                                      <p:tavLst>
                                        <p:tav tm="0">
                                          <p:val>
                                            <p:strVal val="ppt_h"/>
                                          </p:val>
                                        </p:tav>
                                        <p:tav tm="100000">
                                          <p:val>
                                            <p:fltVal val="0"/>
                                          </p:val>
                                        </p:tav>
                                      </p:tavLst>
                                    </p:anim>
                                    <p:animEffect transition="out" filter="fade">
                                      <p:cBhvr>
                                        <p:cTn id="160" dur="500"/>
                                        <p:tgtEl>
                                          <p:spTgt spid="17566"/>
                                        </p:tgtEl>
                                      </p:cBhvr>
                                    </p:animEffect>
                                    <p:set>
                                      <p:cBhvr>
                                        <p:cTn id="161" dur="1" fill="hold">
                                          <p:stCondLst>
                                            <p:cond delay="499"/>
                                          </p:stCondLst>
                                        </p:cTn>
                                        <p:tgtEl>
                                          <p:spTgt spid="17566"/>
                                        </p:tgtEl>
                                        <p:attrNameLst>
                                          <p:attrName>style.visibility</p:attrName>
                                        </p:attrNameLst>
                                      </p:cBhvr>
                                      <p:to>
                                        <p:strVal val="hidden"/>
                                      </p:to>
                                    </p:set>
                                  </p:childTnLst>
                                </p:cTn>
                              </p:par>
                              <p:par>
                                <p:cTn id="162" presetID="53" presetClass="exit" presetSubtype="0" fill="hold" grpId="2" nodeType="withEffect">
                                  <p:stCondLst>
                                    <p:cond delay="0"/>
                                  </p:stCondLst>
                                  <p:childTnLst>
                                    <p:anim calcmode="lin" valueType="num">
                                      <p:cBhvr>
                                        <p:cTn id="163" dur="500"/>
                                        <p:tgtEl>
                                          <p:spTgt spid="17567"/>
                                        </p:tgtEl>
                                        <p:attrNameLst>
                                          <p:attrName>ppt_w</p:attrName>
                                        </p:attrNameLst>
                                      </p:cBhvr>
                                      <p:tavLst>
                                        <p:tav tm="0">
                                          <p:val>
                                            <p:strVal val="ppt_w"/>
                                          </p:val>
                                        </p:tav>
                                        <p:tav tm="100000">
                                          <p:val>
                                            <p:fltVal val="0"/>
                                          </p:val>
                                        </p:tav>
                                      </p:tavLst>
                                    </p:anim>
                                    <p:anim calcmode="lin" valueType="num">
                                      <p:cBhvr>
                                        <p:cTn id="164" dur="500"/>
                                        <p:tgtEl>
                                          <p:spTgt spid="17567"/>
                                        </p:tgtEl>
                                        <p:attrNameLst>
                                          <p:attrName>ppt_h</p:attrName>
                                        </p:attrNameLst>
                                      </p:cBhvr>
                                      <p:tavLst>
                                        <p:tav tm="0">
                                          <p:val>
                                            <p:strVal val="ppt_h"/>
                                          </p:val>
                                        </p:tav>
                                        <p:tav tm="100000">
                                          <p:val>
                                            <p:fltVal val="0"/>
                                          </p:val>
                                        </p:tav>
                                      </p:tavLst>
                                    </p:anim>
                                    <p:animEffect transition="out" filter="fade">
                                      <p:cBhvr>
                                        <p:cTn id="165" dur="500"/>
                                        <p:tgtEl>
                                          <p:spTgt spid="17567"/>
                                        </p:tgtEl>
                                      </p:cBhvr>
                                    </p:animEffect>
                                    <p:set>
                                      <p:cBhvr>
                                        <p:cTn id="166" dur="1" fill="hold">
                                          <p:stCondLst>
                                            <p:cond delay="499"/>
                                          </p:stCondLst>
                                        </p:cTn>
                                        <p:tgtEl>
                                          <p:spTgt spid="17567"/>
                                        </p:tgtEl>
                                        <p:attrNameLst>
                                          <p:attrName>style.visibility</p:attrName>
                                        </p:attrNameLst>
                                      </p:cBhvr>
                                      <p:to>
                                        <p:strVal val="hidden"/>
                                      </p:to>
                                    </p:set>
                                  </p:childTnLst>
                                </p:cTn>
                              </p:par>
                              <p:par>
                                <p:cTn id="167" presetID="53" presetClass="exit" presetSubtype="0" fill="hold" grpId="2" nodeType="withEffect">
                                  <p:stCondLst>
                                    <p:cond delay="0"/>
                                  </p:stCondLst>
                                  <p:childTnLst>
                                    <p:anim calcmode="lin" valueType="num">
                                      <p:cBhvr>
                                        <p:cTn id="168" dur="500"/>
                                        <p:tgtEl>
                                          <p:spTgt spid="17568"/>
                                        </p:tgtEl>
                                        <p:attrNameLst>
                                          <p:attrName>ppt_w</p:attrName>
                                        </p:attrNameLst>
                                      </p:cBhvr>
                                      <p:tavLst>
                                        <p:tav tm="0">
                                          <p:val>
                                            <p:strVal val="ppt_w"/>
                                          </p:val>
                                        </p:tav>
                                        <p:tav tm="100000">
                                          <p:val>
                                            <p:fltVal val="0"/>
                                          </p:val>
                                        </p:tav>
                                      </p:tavLst>
                                    </p:anim>
                                    <p:anim calcmode="lin" valueType="num">
                                      <p:cBhvr>
                                        <p:cTn id="169" dur="500"/>
                                        <p:tgtEl>
                                          <p:spTgt spid="17568"/>
                                        </p:tgtEl>
                                        <p:attrNameLst>
                                          <p:attrName>ppt_h</p:attrName>
                                        </p:attrNameLst>
                                      </p:cBhvr>
                                      <p:tavLst>
                                        <p:tav tm="0">
                                          <p:val>
                                            <p:strVal val="ppt_h"/>
                                          </p:val>
                                        </p:tav>
                                        <p:tav tm="100000">
                                          <p:val>
                                            <p:fltVal val="0"/>
                                          </p:val>
                                        </p:tav>
                                      </p:tavLst>
                                    </p:anim>
                                    <p:animEffect transition="out" filter="fade">
                                      <p:cBhvr>
                                        <p:cTn id="170" dur="500"/>
                                        <p:tgtEl>
                                          <p:spTgt spid="17568"/>
                                        </p:tgtEl>
                                      </p:cBhvr>
                                    </p:animEffect>
                                    <p:set>
                                      <p:cBhvr>
                                        <p:cTn id="171" dur="1" fill="hold">
                                          <p:stCondLst>
                                            <p:cond delay="499"/>
                                          </p:stCondLst>
                                        </p:cTn>
                                        <p:tgtEl>
                                          <p:spTgt spid="17568"/>
                                        </p:tgtEl>
                                        <p:attrNameLst>
                                          <p:attrName>style.visibility</p:attrName>
                                        </p:attrNameLst>
                                      </p:cBhvr>
                                      <p:to>
                                        <p:strVal val="hidden"/>
                                      </p:to>
                                    </p:set>
                                  </p:childTnLst>
                                </p:cTn>
                              </p:par>
                              <p:par>
                                <p:cTn id="172" presetID="53" presetClass="exit" presetSubtype="0" fill="hold" grpId="2" nodeType="withEffect">
                                  <p:stCondLst>
                                    <p:cond delay="0"/>
                                  </p:stCondLst>
                                  <p:childTnLst>
                                    <p:anim calcmode="lin" valueType="num">
                                      <p:cBhvr>
                                        <p:cTn id="173" dur="500"/>
                                        <p:tgtEl>
                                          <p:spTgt spid="17569"/>
                                        </p:tgtEl>
                                        <p:attrNameLst>
                                          <p:attrName>ppt_w</p:attrName>
                                        </p:attrNameLst>
                                      </p:cBhvr>
                                      <p:tavLst>
                                        <p:tav tm="0">
                                          <p:val>
                                            <p:strVal val="ppt_w"/>
                                          </p:val>
                                        </p:tav>
                                        <p:tav tm="100000">
                                          <p:val>
                                            <p:fltVal val="0"/>
                                          </p:val>
                                        </p:tav>
                                      </p:tavLst>
                                    </p:anim>
                                    <p:anim calcmode="lin" valueType="num">
                                      <p:cBhvr>
                                        <p:cTn id="174" dur="500"/>
                                        <p:tgtEl>
                                          <p:spTgt spid="17569"/>
                                        </p:tgtEl>
                                        <p:attrNameLst>
                                          <p:attrName>ppt_h</p:attrName>
                                        </p:attrNameLst>
                                      </p:cBhvr>
                                      <p:tavLst>
                                        <p:tav tm="0">
                                          <p:val>
                                            <p:strVal val="ppt_h"/>
                                          </p:val>
                                        </p:tav>
                                        <p:tav tm="100000">
                                          <p:val>
                                            <p:fltVal val="0"/>
                                          </p:val>
                                        </p:tav>
                                      </p:tavLst>
                                    </p:anim>
                                    <p:animEffect transition="out" filter="fade">
                                      <p:cBhvr>
                                        <p:cTn id="175" dur="500"/>
                                        <p:tgtEl>
                                          <p:spTgt spid="17569"/>
                                        </p:tgtEl>
                                      </p:cBhvr>
                                    </p:animEffect>
                                    <p:set>
                                      <p:cBhvr>
                                        <p:cTn id="176" dur="1" fill="hold">
                                          <p:stCondLst>
                                            <p:cond delay="499"/>
                                          </p:stCondLst>
                                        </p:cTn>
                                        <p:tgtEl>
                                          <p:spTgt spid="17569"/>
                                        </p:tgtEl>
                                        <p:attrNameLst>
                                          <p:attrName>style.visibility</p:attrName>
                                        </p:attrNameLst>
                                      </p:cBhvr>
                                      <p:to>
                                        <p:strVal val="hidden"/>
                                      </p:to>
                                    </p:set>
                                  </p:childTnLst>
                                </p:cTn>
                              </p:par>
                              <p:par>
                                <p:cTn id="177" presetID="53" presetClass="exit" presetSubtype="0" fill="hold" grpId="2" nodeType="withEffect">
                                  <p:stCondLst>
                                    <p:cond delay="0"/>
                                  </p:stCondLst>
                                  <p:childTnLst>
                                    <p:anim calcmode="lin" valueType="num">
                                      <p:cBhvr>
                                        <p:cTn id="178" dur="500"/>
                                        <p:tgtEl>
                                          <p:spTgt spid="17572"/>
                                        </p:tgtEl>
                                        <p:attrNameLst>
                                          <p:attrName>ppt_w</p:attrName>
                                        </p:attrNameLst>
                                      </p:cBhvr>
                                      <p:tavLst>
                                        <p:tav tm="0">
                                          <p:val>
                                            <p:strVal val="ppt_w"/>
                                          </p:val>
                                        </p:tav>
                                        <p:tav tm="100000">
                                          <p:val>
                                            <p:fltVal val="0"/>
                                          </p:val>
                                        </p:tav>
                                      </p:tavLst>
                                    </p:anim>
                                    <p:anim calcmode="lin" valueType="num">
                                      <p:cBhvr>
                                        <p:cTn id="179" dur="500"/>
                                        <p:tgtEl>
                                          <p:spTgt spid="17572"/>
                                        </p:tgtEl>
                                        <p:attrNameLst>
                                          <p:attrName>ppt_h</p:attrName>
                                        </p:attrNameLst>
                                      </p:cBhvr>
                                      <p:tavLst>
                                        <p:tav tm="0">
                                          <p:val>
                                            <p:strVal val="ppt_h"/>
                                          </p:val>
                                        </p:tav>
                                        <p:tav tm="100000">
                                          <p:val>
                                            <p:fltVal val="0"/>
                                          </p:val>
                                        </p:tav>
                                      </p:tavLst>
                                    </p:anim>
                                    <p:animEffect transition="out" filter="fade">
                                      <p:cBhvr>
                                        <p:cTn id="180" dur="500"/>
                                        <p:tgtEl>
                                          <p:spTgt spid="17572"/>
                                        </p:tgtEl>
                                      </p:cBhvr>
                                    </p:animEffect>
                                    <p:set>
                                      <p:cBhvr>
                                        <p:cTn id="181" dur="1" fill="hold">
                                          <p:stCondLst>
                                            <p:cond delay="499"/>
                                          </p:stCondLst>
                                        </p:cTn>
                                        <p:tgtEl>
                                          <p:spTgt spid="17572"/>
                                        </p:tgtEl>
                                        <p:attrNameLst>
                                          <p:attrName>style.visibility</p:attrName>
                                        </p:attrNameLst>
                                      </p:cBhvr>
                                      <p:to>
                                        <p:strVal val="hidden"/>
                                      </p:to>
                                    </p:set>
                                  </p:childTnLst>
                                </p:cTn>
                              </p:par>
                              <p:par>
                                <p:cTn id="182" presetID="53" presetClass="exit" presetSubtype="0" fill="hold" grpId="2" nodeType="withEffect">
                                  <p:stCondLst>
                                    <p:cond delay="0"/>
                                  </p:stCondLst>
                                  <p:childTnLst>
                                    <p:anim calcmode="lin" valueType="num">
                                      <p:cBhvr>
                                        <p:cTn id="183" dur="500"/>
                                        <p:tgtEl>
                                          <p:spTgt spid="17570"/>
                                        </p:tgtEl>
                                        <p:attrNameLst>
                                          <p:attrName>ppt_w</p:attrName>
                                        </p:attrNameLst>
                                      </p:cBhvr>
                                      <p:tavLst>
                                        <p:tav tm="0">
                                          <p:val>
                                            <p:strVal val="ppt_w"/>
                                          </p:val>
                                        </p:tav>
                                        <p:tav tm="100000">
                                          <p:val>
                                            <p:fltVal val="0"/>
                                          </p:val>
                                        </p:tav>
                                      </p:tavLst>
                                    </p:anim>
                                    <p:anim calcmode="lin" valueType="num">
                                      <p:cBhvr>
                                        <p:cTn id="184" dur="500"/>
                                        <p:tgtEl>
                                          <p:spTgt spid="17570"/>
                                        </p:tgtEl>
                                        <p:attrNameLst>
                                          <p:attrName>ppt_h</p:attrName>
                                        </p:attrNameLst>
                                      </p:cBhvr>
                                      <p:tavLst>
                                        <p:tav tm="0">
                                          <p:val>
                                            <p:strVal val="ppt_h"/>
                                          </p:val>
                                        </p:tav>
                                        <p:tav tm="100000">
                                          <p:val>
                                            <p:fltVal val="0"/>
                                          </p:val>
                                        </p:tav>
                                      </p:tavLst>
                                    </p:anim>
                                    <p:animEffect transition="out" filter="fade">
                                      <p:cBhvr>
                                        <p:cTn id="185" dur="500"/>
                                        <p:tgtEl>
                                          <p:spTgt spid="17570"/>
                                        </p:tgtEl>
                                      </p:cBhvr>
                                    </p:animEffect>
                                    <p:set>
                                      <p:cBhvr>
                                        <p:cTn id="186" dur="1" fill="hold">
                                          <p:stCondLst>
                                            <p:cond delay="499"/>
                                          </p:stCondLst>
                                        </p:cTn>
                                        <p:tgtEl>
                                          <p:spTgt spid="17570"/>
                                        </p:tgtEl>
                                        <p:attrNameLst>
                                          <p:attrName>style.visibility</p:attrName>
                                        </p:attrNameLst>
                                      </p:cBhvr>
                                      <p:to>
                                        <p:strVal val="hidden"/>
                                      </p:to>
                                    </p:set>
                                  </p:childTnLst>
                                </p:cTn>
                              </p:par>
                              <p:par>
                                <p:cTn id="187" presetID="53" presetClass="exit" presetSubtype="0" fill="hold" grpId="2" nodeType="withEffect">
                                  <p:stCondLst>
                                    <p:cond delay="0"/>
                                  </p:stCondLst>
                                  <p:childTnLst>
                                    <p:anim calcmode="lin" valueType="num">
                                      <p:cBhvr>
                                        <p:cTn id="188" dur="500"/>
                                        <p:tgtEl>
                                          <p:spTgt spid="17571"/>
                                        </p:tgtEl>
                                        <p:attrNameLst>
                                          <p:attrName>ppt_w</p:attrName>
                                        </p:attrNameLst>
                                      </p:cBhvr>
                                      <p:tavLst>
                                        <p:tav tm="0">
                                          <p:val>
                                            <p:strVal val="ppt_w"/>
                                          </p:val>
                                        </p:tav>
                                        <p:tav tm="100000">
                                          <p:val>
                                            <p:fltVal val="0"/>
                                          </p:val>
                                        </p:tav>
                                      </p:tavLst>
                                    </p:anim>
                                    <p:anim calcmode="lin" valueType="num">
                                      <p:cBhvr>
                                        <p:cTn id="189" dur="500"/>
                                        <p:tgtEl>
                                          <p:spTgt spid="17571"/>
                                        </p:tgtEl>
                                        <p:attrNameLst>
                                          <p:attrName>ppt_h</p:attrName>
                                        </p:attrNameLst>
                                      </p:cBhvr>
                                      <p:tavLst>
                                        <p:tav tm="0">
                                          <p:val>
                                            <p:strVal val="ppt_h"/>
                                          </p:val>
                                        </p:tav>
                                        <p:tav tm="100000">
                                          <p:val>
                                            <p:fltVal val="0"/>
                                          </p:val>
                                        </p:tav>
                                      </p:tavLst>
                                    </p:anim>
                                    <p:animEffect transition="out" filter="fade">
                                      <p:cBhvr>
                                        <p:cTn id="190" dur="500"/>
                                        <p:tgtEl>
                                          <p:spTgt spid="17571"/>
                                        </p:tgtEl>
                                      </p:cBhvr>
                                    </p:animEffect>
                                    <p:set>
                                      <p:cBhvr>
                                        <p:cTn id="191" dur="1" fill="hold">
                                          <p:stCondLst>
                                            <p:cond delay="499"/>
                                          </p:stCondLst>
                                        </p:cTn>
                                        <p:tgtEl>
                                          <p:spTgt spid="17571"/>
                                        </p:tgtEl>
                                        <p:attrNameLst>
                                          <p:attrName>style.visibility</p:attrName>
                                        </p:attrNameLst>
                                      </p:cBhvr>
                                      <p:to>
                                        <p:strVal val="hidden"/>
                                      </p:to>
                                    </p:set>
                                  </p:childTnLst>
                                </p:cTn>
                              </p:par>
                              <p:par>
                                <p:cTn id="192" presetID="53" presetClass="entr" presetSubtype="0" fill="hold" nodeType="withEffect">
                                  <p:stCondLst>
                                    <p:cond delay="0"/>
                                  </p:stCondLst>
                                  <p:childTnLst>
                                    <p:set>
                                      <p:cBhvr>
                                        <p:cTn id="193" dur="1" fill="hold">
                                          <p:stCondLst>
                                            <p:cond delay="0"/>
                                          </p:stCondLst>
                                        </p:cTn>
                                        <p:tgtEl>
                                          <p:spTgt spid="17541"/>
                                        </p:tgtEl>
                                        <p:attrNameLst>
                                          <p:attrName>style.visibility</p:attrName>
                                        </p:attrNameLst>
                                      </p:cBhvr>
                                      <p:to>
                                        <p:strVal val="visible"/>
                                      </p:to>
                                    </p:set>
                                    <p:anim calcmode="lin" valueType="num">
                                      <p:cBhvr>
                                        <p:cTn id="194" dur="500" fill="hold"/>
                                        <p:tgtEl>
                                          <p:spTgt spid="17541"/>
                                        </p:tgtEl>
                                        <p:attrNameLst>
                                          <p:attrName>ppt_w</p:attrName>
                                        </p:attrNameLst>
                                      </p:cBhvr>
                                      <p:tavLst>
                                        <p:tav tm="0">
                                          <p:val>
                                            <p:fltVal val="0"/>
                                          </p:val>
                                        </p:tav>
                                        <p:tav tm="100000">
                                          <p:val>
                                            <p:strVal val="#ppt_w"/>
                                          </p:val>
                                        </p:tav>
                                      </p:tavLst>
                                    </p:anim>
                                    <p:anim calcmode="lin" valueType="num">
                                      <p:cBhvr>
                                        <p:cTn id="195" dur="500" fill="hold"/>
                                        <p:tgtEl>
                                          <p:spTgt spid="17541"/>
                                        </p:tgtEl>
                                        <p:attrNameLst>
                                          <p:attrName>ppt_h</p:attrName>
                                        </p:attrNameLst>
                                      </p:cBhvr>
                                      <p:tavLst>
                                        <p:tav tm="0">
                                          <p:val>
                                            <p:fltVal val="0"/>
                                          </p:val>
                                        </p:tav>
                                        <p:tav tm="100000">
                                          <p:val>
                                            <p:strVal val="#ppt_h"/>
                                          </p:val>
                                        </p:tav>
                                      </p:tavLst>
                                    </p:anim>
                                    <p:animEffect transition="in" filter="fade">
                                      <p:cBhvr>
                                        <p:cTn id="196" dur="500"/>
                                        <p:tgtEl>
                                          <p:spTgt spid="17541"/>
                                        </p:tgtEl>
                                      </p:cBhvr>
                                    </p:animEffect>
                                  </p:childTnLst>
                                  <p:subTnLst>
                                    <p:audio>
                                      <p:cMediaNode>
                                        <p:cTn display="0" masterRel="sameClick">
                                          <p:stCondLst>
                                            <p:cond evt="begin" delay="0">
                                              <p:tn val="192"/>
                                            </p:cond>
                                          </p:stCondLst>
                                          <p:endCondLst>
                                            <p:cond evt="onStopAudio" delay="0">
                                              <p:tgtEl>
                                                <p:sldTgt/>
                                              </p:tgtEl>
                                            </p:cond>
                                          </p:endCondLst>
                                        </p:cTn>
                                        <p:tgtEl>
                                          <p:sndTgt r:embed="rId3" name="applause.wav"/>
                                        </p:tgtEl>
                                      </p:cMediaNode>
                                    </p:audio>
                                  </p:subTnLst>
                                </p:cTn>
                              </p:par>
                              <p:par>
                                <p:cTn id="197" presetID="3" presetClass="entr" presetSubtype="10" fill="hold" nodeType="withEffect">
                                  <p:stCondLst>
                                    <p:cond delay="0"/>
                                  </p:stCondLst>
                                  <p:childTnLst>
                                    <p:set>
                                      <p:cBhvr>
                                        <p:cTn id="198" dur="1" fill="hold">
                                          <p:stCondLst>
                                            <p:cond delay="0"/>
                                          </p:stCondLst>
                                        </p:cTn>
                                        <p:tgtEl>
                                          <p:spTgt spid="17752"/>
                                        </p:tgtEl>
                                        <p:attrNameLst>
                                          <p:attrName>style.visibility</p:attrName>
                                        </p:attrNameLst>
                                      </p:cBhvr>
                                      <p:to>
                                        <p:strVal val="visible"/>
                                      </p:to>
                                    </p:set>
                                    <p:animEffect transition="in" filter="blinds(horizontal)">
                                      <p:cBhvr>
                                        <p:cTn id="199" dur="3000"/>
                                        <p:tgtEl>
                                          <p:spTgt spid="17752"/>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4" presetClass="exit" presetSubtype="16" fill="hold" nodeType="clickEffect">
                                  <p:stCondLst>
                                    <p:cond delay="0"/>
                                  </p:stCondLst>
                                  <p:childTnLst>
                                    <p:animEffect transition="out" filter="box(in)">
                                      <p:cBhvr>
                                        <p:cTn id="203" dur="500"/>
                                        <p:tgtEl>
                                          <p:spTgt spid="17752"/>
                                        </p:tgtEl>
                                      </p:cBhvr>
                                    </p:animEffect>
                                    <p:set>
                                      <p:cBhvr>
                                        <p:cTn id="204" dur="1" fill="hold">
                                          <p:stCondLst>
                                            <p:cond delay="499"/>
                                          </p:stCondLst>
                                        </p:cTn>
                                        <p:tgtEl>
                                          <p:spTgt spid="17752"/>
                                        </p:tgtEl>
                                        <p:attrNameLst>
                                          <p:attrName>style.visibility</p:attrName>
                                        </p:attrNameLst>
                                      </p:cBhvr>
                                      <p:to>
                                        <p:strVal val="hidden"/>
                                      </p:to>
                                    </p:set>
                                  </p:childTnLst>
                                </p:cTn>
                              </p:par>
                              <p:par>
                                <p:cTn id="205" presetID="8" presetClass="entr" presetSubtype="16" fill="hold" grpId="0" nodeType="withEffect">
                                  <p:stCondLst>
                                    <p:cond delay="0"/>
                                  </p:stCondLst>
                                  <p:childTnLst>
                                    <p:set>
                                      <p:cBhvr>
                                        <p:cTn id="206" dur="1" fill="hold">
                                          <p:stCondLst>
                                            <p:cond delay="0"/>
                                          </p:stCondLst>
                                        </p:cTn>
                                        <p:tgtEl>
                                          <p:spTgt spid="17579"/>
                                        </p:tgtEl>
                                        <p:attrNameLst>
                                          <p:attrName>style.visibility</p:attrName>
                                        </p:attrNameLst>
                                      </p:cBhvr>
                                      <p:to>
                                        <p:strVal val="visible"/>
                                      </p:to>
                                    </p:set>
                                    <p:animEffect transition="in" filter="diamond(in)">
                                      <p:cBhvr>
                                        <p:cTn id="207" dur="500"/>
                                        <p:tgtEl>
                                          <p:spTgt spid="17579"/>
                                        </p:tgtEl>
                                      </p:cBhvr>
                                    </p:animEffect>
                                  </p:childTnLst>
                                </p:cTn>
                              </p:par>
                              <p:par>
                                <p:cTn id="208" presetID="8" presetClass="emph" presetSubtype="0" fill="hold" grpId="1" nodeType="withEffect">
                                  <p:stCondLst>
                                    <p:cond delay="0"/>
                                  </p:stCondLst>
                                  <p:childTnLst>
                                    <p:animRot by="43200000">
                                      <p:cBhvr>
                                        <p:cTn id="209" dur="1000" fill="hold"/>
                                        <p:tgtEl>
                                          <p:spTgt spid="17579"/>
                                        </p:tgtEl>
                                        <p:attrNameLst>
                                          <p:attrName>r</p:attrName>
                                        </p:attrNameLst>
                                      </p:cBhvr>
                                    </p:animRot>
                                  </p:childTnLst>
                                </p:cTn>
                              </p:par>
                              <p:par>
                                <p:cTn id="210" presetID="53" presetClass="exit" presetSubtype="0" fill="hold" nodeType="withEffect">
                                  <p:stCondLst>
                                    <p:cond delay="0"/>
                                  </p:stCondLst>
                                  <p:childTnLst>
                                    <p:anim calcmode="lin" valueType="num">
                                      <p:cBhvr>
                                        <p:cTn id="211" dur="500"/>
                                        <p:tgtEl>
                                          <p:spTgt spid="17573"/>
                                        </p:tgtEl>
                                        <p:attrNameLst>
                                          <p:attrName>ppt_w</p:attrName>
                                        </p:attrNameLst>
                                      </p:cBhvr>
                                      <p:tavLst>
                                        <p:tav tm="0">
                                          <p:val>
                                            <p:strVal val="ppt_w"/>
                                          </p:val>
                                        </p:tav>
                                        <p:tav tm="100000">
                                          <p:val>
                                            <p:fltVal val="0"/>
                                          </p:val>
                                        </p:tav>
                                      </p:tavLst>
                                    </p:anim>
                                    <p:anim calcmode="lin" valueType="num">
                                      <p:cBhvr>
                                        <p:cTn id="212" dur="500"/>
                                        <p:tgtEl>
                                          <p:spTgt spid="17573"/>
                                        </p:tgtEl>
                                        <p:attrNameLst>
                                          <p:attrName>ppt_h</p:attrName>
                                        </p:attrNameLst>
                                      </p:cBhvr>
                                      <p:tavLst>
                                        <p:tav tm="0">
                                          <p:val>
                                            <p:strVal val="ppt_h"/>
                                          </p:val>
                                        </p:tav>
                                        <p:tav tm="100000">
                                          <p:val>
                                            <p:fltVal val="0"/>
                                          </p:val>
                                        </p:tav>
                                      </p:tavLst>
                                    </p:anim>
                                    <p:animEffect transition="out" filter="fade">
                                      <p:cBhvr>
                                        <p:cTn id="213" dur="500"/>
                                        <p:tgtEl>
                                          <p:spTgt spid="17573"/>
                                        </p:tgtEl>
                                      </p:cBhvr>
                                    </p:animEffect>
                                    <p:set>
                                      <p:cBhvr>
                                        <p:cTn id="214" dur="1" fill="hold">
                                          <p:stCondLst>
                                            <p:cond delay="499"/>
                                          </p:stCondLst>
                                        </p:cTn>
                                        <p:tgtEl>
                                          <p:spTgt spid="17573"/>
                                        </p:tgtEl>
                                        <p:attrNameLst>
                                          <p:attrName>style.visibility</p:attrName>
                                        </p:attrNameLst>
                                      </p:cBhvr>
                                      <p:to>
                                        <p:strVal val="hidden"/>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22" presetClass="emph" presetSubtype="0" fill="hold" grpId="0" nodeType="clickEffect">
                                  <p:stCondLst>
                                    <p:cond delay="0"/>
                                  </p:stCondLst>
                                  <p:childTnLst>
                                    <p:animClr clrSpc="hsl" dir="cw">
                                      <p:cBhvr override="childStyle">
                                        <p:cTn id="218" dur="2000" fill="hold"/>
                                        <p:tgtEl>
                                          <p:spTgt spid="17535"/>
                                        </p:tgtEl>
                                        <p:attrNameLst>
                                          <p:attrName>style.color</p:attrName>
                                        </p:attrNameLst>
                                      </p:cBhvr>
                                      <p:by>
                                        <p:hsl h="-7200000" s="0" l="0"/>
                                      </p:by>
                                    </p:animClr>
                                    <p:animClr clrSpc="hsl" dir="cw">
                                      <p:cBhvr>
                                        <p:cTn id="219" dur="2000" fill="hold"/>
                                        <p:tgtEl>
                                          <p:spTgt spid="17535"/>
                                        </p:tgtEl>
                                        <p:attrNameLst>
                                          <p:attrName>fillcolor</p:attrName>
                                        </p:attrNameLst>
                                      </p:cBhvr>
                                      <p:by>
                                        <p:hsl h="-7200000" s="0" l="0"/>
                                      </p:by>
                                    </p:animClr>
                                    <p:animClr clrSpc="hsl" dir="cw">
                                      <p:cBhvr>
                                        <p:cTn id="220" dur="2000" fill="hold"/>
                                        <p:tgtEl>
                                          <p:spTgt spid="17535"/>
                                        </p:tgtEl>
                                        <p:attrNameLst>
                                          <p:attrName>stroke.color</p:attrName>
                                        </p:attrNameLst>
                                      </p:cBhvr>
                                      <p:by>
                                        <p:hsl h="-7200000" s="0" l="0"/>
                                      </p:by>
                                    </p:animClr>
                                    <p:set>
                                      <p:cBhvr>
                                        <p:cTn id="221" dur="2000" fill="hold"/>
                                        <p:tgtEl>
                                          <p:spTgt spid="17535"/>
                                        </p:tgtEl>
                                        <p:attrNameLst>
                                          <p:attrName>fill.type</p:attrName>
                                        </p:attrNameLst>
                                      </p:cBhvr>
                                      <p:to>
                                        <p:strVal val="solid"/>
                                      </p:to>
                                    </p:set>
                                  </p:childTnLst>
                                </p:cTn>
                              </p:par>
                              <p:par>
                                <p:cTn id="222" presetID="8" presetClass="entr" presetSubtype="16" fill="hold" grpId="0" nodeType="withEffect">
                                  <p:stCondLst>
                                    <p:cond delay="0"/>
                                  </p:stCondLst>
                                  <p:childTnLst>
                                    <p:set>
                                      <p:cBhvr>
                                        <p:cTn id="223" dur="1" fill="hold">
                                          <p:stCondLst>
                                            <p:cond delay="0"/>
                                          </p:stCondLst>
                                        </p:cTn>
                                        <p:tgtEl>
                                          <p:spTgt spid="17540"/>
                                        </p:tgtEl>
                                        <p:attrNameLst>
                                          <p:attrName>style.visibility</p:attrName>
                                        </p:attrNameLst>
                                      </p:cBhvr>
                                      <p:to>
                                        <p:strVal val="visible"/>
                                      </p:to>
                                    </p:set>
                                    <p:animEffect transition="in" filter="diamond(in)">
                                      <p:cBhvr>
                                        <p:cTn id="224" dur="500"/>
                                        <p:tgtEl>
                                          <p:spTgt spid="17540"/>
                                        </p:tgtEl>
                                      </p:cBhvr>
                                    </p:animEffect>
                                  </p:childTnLst>
                                </p:cTn>
                              </p:par>
                              <p:par>
                                <p:cTn id="225" presetID="8" presetClass="entr" presetSubtype="16" fill="hold" grpId="0" nodeType="withEffect">
                                  <p:stCondLst>
                                    <p:cond delay="0"/>
                                  </p:stCondLst>
                                  <p:childTnLst>
                                    <p:set>
                                      <p:cBhvr>
                                        <p:cTn id="226" dur="1" fill="hold">
                                          <p:stCondLst>
                                            <p:cond delay="0"/>
                                          </p:stCondLst>
                                        </p:cTn>
                                        <p:tgtEl>
                                          <p:spTgt spid="17594"/>
                                        </p:tgtEl>
                                        <p:attrNameLst>
                                          <p:attrName>style.visibility</p:attrName>
                                        </p:attrNameLst>
                                      </p:cBhvr>
                                      <p:to>
                                        <p:strVal val="visible"/>
                                      </p:to>
                                    </p:set>
                                    <p:animEffect transition="in" filter="diamond(in)">
                                      <p:cBhvr>
                                        <p:cTn id="227" dur="500"/>
                                        <p:tgtEl>
                                          <p:spTgt spid="17594"/>
                                        </p:tgtEl>
                                      </p:cBhvr>
                                    </p:animEffect>
                                  </p:childTnLst>
                                </p:cTn>
                              </p:par>
                              <p:par>
                                <p:cTn id="228" presetID="8" presetClass="entr" presetSubtype="16" fill="hold" grpId="0" nodeType="withEffect">
                                  <p:stCondLst>
                                    <p:cond delay="0"/>
                                  </p:stCondLst>
                                  <p:childTnLst>
                                    <p:set>
                                      <p:cBhvr>
                                        <p:cTn id="229" dur="1" fill="hold">
                                          <p:stCondLst>
                                            <p:cond delay="0"/>
                                          </p:stCondLst>
                                        </p:cTn>
                                        <p:tgtEl>
                                          <p:spTgt spid="17595"/>
                                        </p:tgtEl>
                                        <p:attrNameLst>
                                          <p:attrName>style.visibility</p:attrName>
                                        </p:attrNameLst>
                                      </p:cBhvr>
                                      <p:to>
                                        <p:strVal val="visible"/>
                                      </p:to>
                                    </p:set>
                                    <p:animEffect transition="in" filter="diamond(in)">
                                      <p:cBhvr>
                                        <p:cTn id="230" dur="500"/>
                                        <p:tgtEl>
                                          <p:spTgt spid="17595"/>
                                        </p:tgtEl>
                                      </p:cBhvr>
                                    </p:animEffect>
                                  </p:childTnLst>
                                </p:cTn>
                              </p:par>
                              <p:par>
                                <p:cTn id="231" presetID="8" presetClass="entr" presetSubtype="16" fill="hold" grpId="0" nodeType="withEffect">
                                  <p:stCondLst>
                                    <p:cond delay="0"/>
                                  </p:stCondLst>
                                  <p:childTnLst>
                                    <p:set>
                                      <p:cBhvr>
                                        <p:cTn id="232" dur="1" fill="hold">
                                          <p:stCondLst>
                                            <p:cond delay="0"/>
                                          </p:stCondLst>
                                        </p:cTn>
                                        <p:tgtEl>
                                          <p:spTgt spid="17596"/>
                                        </p:tgtEl>
                                        <p:attrNameLst>
                                          <p:attrName>style.visibility</p:attrName>
                                        </p:attrNameLst>
                                      </p:cBhvr>
                                      <p:to>
                                        <p:strVal val="visible"/>
                                      </p:to>
                                    </p:set>
                                    <p:animEffect transition="in" filter="diamond(in)">
                                      <p:cBhvr>
                                        <p:cTn id="233" dur="500"/>
                                        <p:tgtEl>
                                          <p:spTgt spid="17596"/>
                                        </p:tgtEl>
                                      </p:cBhvr>
                                    </p:animEffect>
                                  </p:childTnLst>
                                </p:cTn>
                              </p:par>
                              <p:par>
                                <p:cTn id="234" presetID="8" presetClass="emph" presetSubtype="0" fill="hold" grpId="1" nodeType="withEffect">
                                  <p:stCondLst>
                                    <p:cond delay="0"/>
                                  </p:stCondLst>
                                  <p:childTnLst>
                                    <p:animRot by="43200000">
                                      <p:cBhvr>
                                        <p:cTn id="235" dur="2000" fill="hold"/>
                                        <p:tgtEl>
                                          <p:spTgt spid="17540"/>
                                        </p:tgtEl>
                                        <p:attrNameLst>
                                          <p:attrName>r</p:attrName>
                                        </p:attrNameLst>
                                      </p:cBhvr>
                                    </p:animRot>
                                  </p:childTnLst>
                                </p:cTn>
                              </p:par>
                              <p:par>
                                <p:cTn id="236" presetID="8" presetClass="emph" presetSubtype="0" fill="hold" grpId="0" nodeType="withEffect">
                                  <p:stCondLst>
                                    <p:cond delay="0"/>
                                  </p:stCondLst>
                                  <p:childTnLst>
                                    <p:animRot by="43200000">
                                      <p:cBhvr>
                                        <p:cTn id="237" dur="2000" fill="hold"/>
                                        <p:tgtEl>
                                          <p:spTgt spid="17563"/>
                                        </p:tgtEl>
                                        <p:attrNameLst>
                                          <p:attrName>r</p:attrName>
                                        </p:attrNameLst>
                                      </p:cBhvr>
                                    </p:animRot>
                                  </p:childTnLst>
                                </p:cTn>
                              </p:par>
                              <p:par>
                                <p:cTn id="238" presetID="8" presetClass="emph" presetSubtype="0" fill="hold" grpId="1" nodeType="withEffect">
                                  <p:stCondLst>
                                    <p:cond delay="0"/>
                                  </p:stCondLst>
                                  <p:childTnLst>
                                    <p:animRot by="43200000">
                                      <p:cBhvr>
                                        <p:cTn id="239" dur="2000" fill="hold"/>
                                        <p:tgtEl>
                                          <p:spTgt spid="17594"/>
                                        </p:tgtEl>
                                        <p:attrNameLst>
                                          <p:attrName>r</p:attrName>
                                        </p:attrNameLst>
                                      </p:cBhvr>
                                    </p:animRot>
                                  </p:childTnLst>
                                </p:cTn>
                              </p:par>
                              <p:par>
                                <p:cTn id="240" presetID="8" presetClass="emph" presetSubtype="0" fill="hold" grpId="1" nodeType="withEffect">
                                  <p:stCondLst>
                                    <p:cond delay="0"/>
                                  </p:stCondLst>
                                  <p:childTnLst>
                                    <p:animRot by="43200000">
                                      <p:cBhvr>
                                        <p:cTn id="241" dur="2000" fill="hold"/>
                                        <p:tgtEl>
                                          <p:spTgt spid="17595"/>
                                        </p:tgtEl>
                                        <p:attrNameLst>
                                          <p:attrName>r</p:attrName>
                                        </p:attrNameLst>
                                      </p:cBhvr>
                                    </p:animRot>
                                  </p:childTnLst>
                                </p:cTn>
                              </p:par>
                              <p:par>
                                <p:cTn id="242" presetID="8" presetClass="emph" presetSubtype="0" fill="hold" grpId="1" nodeType="withEffect">
                                  <p:stCondLst>
                                    <p:cond delay="0"/>
                                  </p:stCondLst>
                                  <p:childTnLst>
                                    <p:animRot by="43200000">
                                      <p:cBhvr>
                                        <p:cTn id="243" dur="2000" fill="hold"/>
                                        <p:tgtEl>
                                          <p:spTgt spid="17596"/>
                                        </p:tgtEl>
                                        <p:attrNameLst>
                                          <p:attrName>r</p:attrName>
                                        </p:attrNameLst>
                                      </p:cBhvr>
                                    </p:animRot>
                                  </p:childTnLst>
                                </p:cTn>
                              </p:par>
                              <p:par>
                                <p:cTn id="244" presetID="53" presetClass="entr" presetSubtype="0" fill="hold" nodeType="withEffect">
                                  <p:stCondLst>
                                    <p:cond delay="0"/>
                                  </p:stCondLst>
                                  <p:childTnLst>
                                    <p:set>
                                      <p:cBhvr>
                                        <p:cTn id="245" dur="1" fill="hold">
                                          <p:stCondLst>
                                            <p:cond delay="0"/>
                                          </p:stCondLst>
                                        </p:cTn>
                                        <p:tgtEl>
                                          <p:spTgt spid="17576"/>
                                        </p:tgtEl>
                                        <p:attrNameLst>
                                          <p:attrName>style.visibility</p:attrName>
                                        </p:attrNameLst>
                                      </p:cBhvr>
                                      <p:to>
                                        <p:strVal val="visible"/>
                                      </p:to>
                                    </p:set>
                                    <p:anim calcmode="lin" valueType="num">
                                      <p:cBhvr>
                                        <p:cTn id="246" dur="500" fill="hold"/>
                                        <p:tgtEl>
                                          <p:spTgt spid="17576"/>
                                        </p:tgtEl>
                                        <p:attrNameLst>
                                          <p:attrName>ppt_w</p:attrName>
                                        </p:attrNameLst>
                                      </p:cBhvr>
                                      <p:tavLst>
                                        <p:tav tm="0">
                                          <p:val>
                                            <p:fltVal val="0"/>
                                          </p:val>
                                        </p:tav>
                                        <p:tav tm="100000">
                                          <p:val>
                                            <p:strVal val="#ppt_w"/>
                                          </p:val>
                                        </p:tav>
                                      </p:tavLst>
                                    </p:anim>
                                    <p:anim calcmode="lin" valueType="num">
                                      <p:cBhvr>
                                        <p:cTn id="247" dur="500" fill="hold"/>
                                        <p:tgtEl>
                                          <p:spTgt spid="17576"/>
                                        </p:tgtEl>
                                        <p:attrNameLst>
                                          <p:attrName>ppt_h</p:attrName>
                                        </p:attrNameLst>
                                      </p:cBhvr>
                                      <p:tavLst>
                                        <p:tav tm="0">
                                          <p:val>
                                            <p:fltVal val="0"/>
                                          </p:val>
                                        </p:tav>
                                        <p:tav tm="100000">
                                          <p:val>
                                            <p:strVal val="#ppt_h"/>
                                          </p:val>
                                        </p:tav>
                                      </p:tavLst>
                                    </p:anim>
                                    <p:animEffect transition="in" filter="fade">
                                      <p:cBhvr>
                                        <p:cTn id="248" dur="500"/>
                                        <p:tgtEl>
                                          <p:spTgt spid="17576"/>
                                        </p:tgtEl>
                                      </p:cBhvr>
                                    </p:animEffec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53" presetClass="exit" presetSubtype="0" fill="hold" grpId="2" nodeType="clickEffect">
                                  <p:stCondLst>
                                    <p:cond delay="0"/>
                                  </p:stCondLst>
                                  <p:childTnLst>
                                    <p:anim calcmode="lin" valueType="num">
                                      <p:cBhvr>
                                        <p:cTn id="252" dur="500"/>
                                        <p:tgtEl>
                                          <p:spTgt spid="17540"/>
                                        </p:tgtEl>
                                        <p:attrNameLst>
                                          <p:attrName>ppt_w</p:attrName>
                                        </p:attrNameLst>
                                      </p:cBhvr>
                                      <p:tavLst>
                                        <p:tav tm="0">
                                          <p:val>
                                            <p:strVal val="ppt_w"/>
                                          </p:val>
                                        </p:tav>
                                        <p:tav tm="100000">
                                          <p:val>
                                            <p:fltVal val="0"/>
                                          </p:val>
                                        </p:tav>
                                      </p:tavLst>
                                    </p:anim>
                                    <p:anim calcmode="lin" valueType="num">
                                      <p:cBhvr>
                                        <p:cTn id="253" dur="500"/>
                                        <p:tgtEl>
                                          <p:spTgt spid="17540"/>
                                        </p:tgtEl>
                                        <p:attrNameLst>
                                          <p:attrName>ppt_h</p:attrName>
                                        </p:attrNameLst>
                                      </p:cBhvr>
                                      <p:tavLst>
                                        <p:tav tm="0">
                                          <p:val>
                                            <p:strVal val="ppt_h"/>
                                          </p:val>
                                        </p:tav>
                                        <p:tav tm="100000">
                                          <p:val>
                                            <p:fltVal val="0"/>
                                          </p:val>
                                        </p:tav>
                                      </p:tavLst>
                                    </p:anim>
                                    <p:animEffect transition="out" filter="fade">
                                      <p:cBhvr>
                                        <p:cTn id="254" dur="500"/>
                                        <p:tgtEl>
                                          <p:spTgt spid="17540"/>
                                        </p:tgtEl>
                                      </p:cBhvr>
                                    </p:animEffect>
                                    <p:set>
                                      <p:cBhvr>
                                        <p:cTn id="255" dur="1" fill="hold">
                                          <p:stCondLst>
                                            <p:cond delay="499"/>
                                          </p:stCondLst>
                                        </p:cTn>
                                        <p:tgtEl>
                                          <p:spTgt spid="17540"/>
                                        </p:tgtEl>
                                        <p:attrNameLst>
                                          <p:attrName>style.visibility</p:attrName>
                                        </p:attrNameLst>
                                      </p:cBhvr>
                                      <p:to>
                                        <p:strVal val="hidden"/>
                                      </p:to>
                                    </p:set>
                                  </p:childTnLst>
                                </p:cTn>
                              </p:par>
                              <p:par>
                                <p:cTn id="256" presetID="53" presetClass="exit" presetSubtype="0" fill="hold" grpId="1" nodeType="withEffect">
                                  <p:stCondLst>
                                    <p:cond delay="0"/>
                                  </p:stCondLst>
                                  <p:childTnLst>
                                    <p:anim calcmode="lin" valueType="num">
                                      <p:cBhvr>
                                        <p:cTn id="257" dur="500"/>
                                        <p:tgtEl>
                                          <p:spTgt spid="17563"/>
                                        </p:tgtEl>
                                        <p:attrNameLst>
                                          <p:attrName>ppt_w</p:attrName>
                                        </p:attrNameLst>
                                      </p:cBhvr>
                                      <p:tavLst>
                                        <p:tav tm="0">
                                          <p:val>
                                            <p:strVal val="ppt_w"/>
                                          </p:val>
                                        </p:tav>
                                        <p:tav tm="100000">
                                          <p:val>
                                            <p:fltVal val="0"/>
                                          </p:val>
                                        </p:tav>
                                      </p:tavLst>
                                    </p:anim>
                                    <p:anim calcmode="lin" valueType="num">
                                      <p:cBhvr>
                                        <p:cTn id="258" dur="500"/>
                                        <p:tgtEl>
                                          <p:spTgt spid="17563"/>
                                        </p:tgtEl>
                                        <p:attrNameLst>
                                          <p:attrName>ppt_h</p:attrName>
                                        </p:attrNameLst>
                                      </p:cBhvr>
                                      <p:tavLst>
                                        <p:tav tm="0">
                                          <p:val>
                                            <p:strVal val="ppt_h"/>
                                          </p:val>
                                        </p:tav>
                                        <p:tav tm="100000">
                                          <p:val>
                                            <p:fltVal val="0"/>
                                          </p:val>
                                        </p:tav>
                                      </p:tavLst>
                                    </p:anim>
                                    <p:animEffect transition="out" filter="fade">
                                      <p:cBhvr>
                                        <p:cTn id="259" dur="500"/>
                                        <p:tgtEl>
                                          <p:spTgt spid="17563"/>
                                        </p:tgtEl>
                                      </p:cBhvr>
                                    </p:animEffect>
                                    <p:set>
                                      <p:cBhvr>
                                        <p:cTn id="260" dur="1" fill="hold">
                                          <p:stCondLst>
                                            <p:cond delay="499"/>
                                          </p:stCondLst>
                                        </p:cTn>
                                        <p:tgtEl>
                                          <p:spTgt spid="17563"/>
                                        </p:tgtEl>
                                        <p:attrNameLst>
                                          <p:attrName>style.visibility</p:attrName>
                                        </p:attrNameLst>
                                      </p:cBhvr>
                                      <p:to>
                                        <p:strVal val="hidden"/>
                                      </p:to>
                                    </p:set>
                                  </p:childTnLst>
                                </p:cTn>
                              </p:par>
                              <p:par>
                                <p:cTn id="261" presetID="53" presetClass="exit" presetSubtype="0" fill="hold" grpId="2" nodeType="withEffect">
                                  <p:stCondLst>
                                    <p:cond delay="0"/>
                                  </p:stCondLst>
                                  <p:childTnLst>
                                    <p:anim calcmode="lin" valueType="num">
                                      <p:cBhvr>
                                        <p:cTn id="262" dur="500"/>
                                        <p:tgtEl>
                                          <p:spTgt spid="17594"/>
                                        </p:tgtEl>
                                        <p:attrNameLst>
                                          <p:attrName>ppt_w</p:attrName>
                                        </p:attrNameLst>
                                      </p:cBhvr>
                                      <p:tavLst>
                                        <p:tav tm="0">
                                          <p:val>
                                            <p:strVal val="ppt_w"/>
                                          </p:val>
                                        </p:tav>
                                        <p:tav tm="100000">
                                          <p:val>
                                            <p:fltVal val="0"/>
                                          </p:val>
                                        </p:tav>
                                      </p:tavLst>
                                    </p:anim>
                                    <p:anim calcmode="lin" valueType="num">
                                      <p:cBhvr>
                                        <p:cTn id="263" dur="500"/>
                                        <p:tgtEl>
                                          <p:spTgt spid="17594"/>
                                        </p:tgtEl>
                                        <p:attrNameLst>
                                          <p:attrName>ppt_h</p:attrName>
                                        </p:attrNameLst>
                                      </p:cBhvr>
                                      <p:tavLst>
                                        <p:tav tm="0">
                                          <p:val>
                                            <p:strVal val="ppt_h"/>
                                          </p:val>
                                        </p:tav>
                                        <p:tav tm="100000">
                                          <p:val>
                                            <p:fltVal val="0"/>
                                          </p:val>
                                        </p:tav>
                                      </p:tavLst>
                                    </p:anim>
                                    <p:animEffect transition="out" filter="fade">
                                      <p:cBhvr>
                                        <p:cTn id="264" dur="500"/>
                                        <p:tgtEl>
                                          <p:spTgt spid="17594"/>
                                        </p:tgtEl>
                                      </p:cBhvr>
                                    </p:animEffect>
                                    <p:set>
                                      <p:cBhvr>
                                        <p:cTn id="265" dur="1" fill="hold">
                                          <p:stCondLst>
                                            <p:cond delay="499"/>
                                          </p:stCondLst>
                                        </p:cTn>
                                        <p:tgtEl>
                                          <p:spTgt spid="17594"/>
                                        </p:tgtEl>
                                        <p:attrNameLst>
                                          <p:attrName>style.visibility</p:attrName>
                                        </p:attrNameLst>
                                      </p:cBhvr>
                                      <p:to>
                                        <p:strVal val="hidden"/>
                                      </p:to>
                                    </p:set>
                                  </p:childTnLst>
                                </p:cTn>
                              </p:par>
                              <p:par>
                                <p:cTn id="266" presetID="53" presetClass="exit" presetSubtype="0" fill="hold" grpId="2" nodeType="withEffect">
                                  <p:stCondLst>
                                    <p:cond delay="0"/>
                                  </p:stCondLst>
                                  <p:childTnLst>
                                    <p:anim calcmode="lin" valueType="num">
                                      <p:cBhvr>
                                        <p:cTn id="267" dur="500"/>
                                        <p:tgtEl>
                                          <p:spTgt spid="17595"/>
                                        </p:tgtEl>
                                        <p:attrNameLst>
                                          <p:attrName>ppt_w</p:attrName>
                                        </p:attrNameLst>
                                      </p:cBhvr>
                                      <p:tavLst>
                                        <p:tav tm="0">
                                          <p:val>
                                            <p:strVal val="ppt_w"/>
                                          </p:val>
                                        </p:tav>
                                        <p:tav tm="100000">
                                          <p:val>
                                            <p:fltVal val="0"/>
                                          </p:val>
                                        </p:tav>
                                      </p:tavLst>
                                    </p:anim>
                                    <p:anim calcmode="lin" valueType="num">
                                      <p:cBhvr>
                                        <p:cTn id="268" dur="500"/>
                                        <p:tgtEl>
                                          <p:spTgt spid="17595"/>
                                        </p:tgtEl>
                                        <p:attrNameLst>
                                          <p:attrName>ppt_h</p:attrName>
                                        </p:attrNameLst>
                                      </p:cBhvr>
                                      <p:tavLst>
                                        <p:tav tm="0">
                                          <p:val>
                                            <p:strVal val="ppt_h"/>
                                          </p:val>
                                        </p:tav>
                                        <p:tav tm="100000">
                                          <p:val>
                                            <p:fltVal val="0"/>
                                          </p:val>
                                        </p:tav>
                                      </p:tavLst>
                                    </p:anim>
                                    <p:animEffect transition="out" filter="fade">
                                      <p:cBhvr>
                                        <p:cTn id="269" dur="500"/>
                                        <p:tgtEl>
                                          <p:spTgt spid="17595"/>
                                        </p:tgtEl>
                                      </p:cBhvr>
                                    </p:animEffect>
                                    <p:set>
                                      <p:cBhvr>
                                        <p:cTn id="270" dur="1" fill="hold">
                                          <p:stCondLst>
                                            <p:cond delay="499"/>
                                          </p:stCondLst>
                                        </p:cTn>
                                        <p:tgtEl>
                                          <p:spTgt spid="17595"/>
                                        </p:tgtEl>
                                        <p:attrNameLst>
                                          <p:attrName>style.visibility</p:attrName>
                                        </p:attrNameLst>
                                      </p:cBhvr>
                                      <p:to>
                                        <p:strVal val="hidden"/>
                                      </p:to>
                                    </p:set>
                                  </p:childTnLst>
                                </p:cTn>
                              </p:par>
                              <p:par>
                                <p:cTn id="271" presetID="53" presetClass="exit" presetSubtype="0" fill="hold" grpId="2" nodeType="withEffect">
                                  <p:stCondLst>
                                    <p:cond delay="0"/>
                                  </p:stCondLst>
                                  <p:childTnLst>
                                    <p:anim calcmode="lin" valueType="num">
                                      <p:cBhvr>
                                        <p:cTn id="272" dur="500"/>
                                        <p:tgtEl>
                                          <p:spTgt spid="17596"/>
                                        </p:tgtEl>
                                        <p:attrNameLst>
                                          <p:attrName>ppt_w</p:attrName>
                                        </p:attrNameLst>
                                      </p:cBhvr>
                                      <p:tavLst>
                                        <p:tav tm="0">
                                          <p:val>
                                            <p:strVal val="ppt_w"/>
                                          </p:val>
                                        </p:tav>
                                        <p:tav tm="100000">
                                          <p:val>
                                            <p:fltVal val="0"/>
                                          </p:val>
                                        </p:tav>
                                      </p:tavLst>
                                    </p:anim>
                                    <p:anim calcmode="lin" valueType="num">
                                      <p:cBhvr>
                                        <p:cTn id="273" dur="500"/>
                                        <p:tgtEl>
                                          <p:spTgt spid="17596"/>
                                        </p:tgtEl>
                                        <p:attrNameLst>
                                          <p:attrName>ppt_h</p:attrName>
                                        </p:attrNameLst>
                                      </p:cBhvr>
                                      <p:tavLst>
                                        <p:tav tm="0">
                                          <p:val>
                                            <p:strVal val="ppt_h"/>
                                          </p:val>
                                        </p:tav>
                                        <p:tav tm="100000">
                                          <p:val>
                                            <p:fltVal val="0"/>
                                          </p:val>
                                        </p:tav>
                                      </p:tavLst>
                                    </p:anim>
                                    <p:animEffect transition="out" filter="fade">
                                      <p:cBhvr>
                                        <p:cTn id="274" dur="500"/>
                                        <p:tgtEl>
                                          <p:spTgt spid="17596"/>
                                        </p:tgtEl>
                                      </p:cBhvr>
                                    </p:animEffect>
                                    <p:set>
                                      <p:cBhvr>
                                        <p:cTn id="275" dur="1" fill="hold">
                                          <p:stCondLst>
                                            <p:cond delay="499"/>
                                          </p:stCondLst>
                                        </p:cTn>
                                        <p:tgtEl>
                                          <p:spTgt spid="17596"/>
                                        </p:tgtEl>
                                        <p:attrNameLst>
                                          <p:attrName>style.visibility</p:attrName>
                                        </p:attrNameLst>
                                      </p:cBhvr>
                                      <p:to>
                                        <p:strVal val="hidden"/>
                                      </p:to>
                                    </p:set>
                                  </p:childTnLst>
                                </p:cTn>
                              </p:par>
                              <p:par>
                                <p:cTn id="276" presetID="53" presetClass="entr" presetSubtype="0" fill="hold" nodeType="withEffect">
                                  <p:stCondLst>
                                    <p:cond delay="0"/>
                                  </p:stCondLst>
                                  <p:childTnLst>
                                    <p:set>
                                      <p:cBhvr>
                                        <p:cTn id="277" dur="1" fill="hold">
                                          <p:stCondLst>
                                            <p:cond delay="0"/>
                                          </p:stCondLst>
                                        </p:cTn>
                                        <p:tgtEl>
                                          <p:spTgt spid="17580"/>
                                        </p:tgtEl>
                                        <p:attrNameLst>
                                          <p:attrName>style.visibility</p:attrName>
                                        </p:attrNameLst>
                                      </p:cBhvr>
                                      <p:to>
                                        <p:strVal val="visible"/>
                                      </p:to>
                                    </p:set>
                                    <p:anim calcmode="lin" valueType="num">
                                      <p:cBhvr>
                                        <p:cTn id="278" dur="500" fill="hold"/>
                                        <p:tgtEl>
                                          <p:spTgt spid="17580"/>
                                        </p:tgtEl>
                                        <p:attrNameLst>
                                          <p:attrName>ppt_w</p:attrName>
                                        </p:attrNameLst>
                                      </p:cBhvr>
                                      <p:tavLst>
                                        <p:tav tm="0">
                                          <p:val>
                                            <p:fltVal val="0"/>
                                          </p:val>
                                        </p:tav>
                                        <p:tav tm="100000">
                                          <p:val>
                                            <p:strVal val="#ppt_w"/>
                                          </p:val>
                                        </p:tav>
                                      </p:tavLst>
                                    </p:anim>
                                    <p:anim calcmode="lin" valueType="num">
                                      <p:cBhvr>
                                        <p:cTn id="279" dur="500" fill="hold"/>
                                        <p:tgtEl>
                                          <p:spTgt spid="17580"/>
                                        </p:tgtEl>
                                        <p:attrNameLst>
                                          <p:attrName>ppt_h</p:attrName>
                                        </p:attrNameLst>
                                      </p:cBhvr>
                                      <p:tavLst>
                                        <p:tav tm="0">
                                          <p:val>
                                            <p:fltVal val="0"/>
                                          </p:val>
                                        </p:tav>
                                        <p:tav tm="100000">
                                          <p:val>
                                            <p:strVal val="#ppt_h"/>
                                          </p:val>
                                        </p:tav>
                                      </p:tavLst>
                                    </p:anim>
                                    <p:animEffect transition="in" filter="fade">
                                      <p:cBhvr>
                                        <p:cTn id="280" dur="500"/>
                                        <p:tgtEl>
                                          <p:spTgt spid="17580"/>
                                        </p:tgtEl>
                                      </p:cBhvr>
                                    </p:animEffect>
                                  </p:childTnLst>
                                  <p:subTnLst>
                                    <p:audio>
                                      <p:cMediaNode>
                                        <p:cTn display="0" masterRel="sameClick">
                                          <p:stCondLst>
                                            <p:cond evt="begin" delay="0">
                                              <p:tn val="276"/>
                                            </p:cond>
                                          </p:stCondLst>
                                          <p:endCondLst>
                                            <p:cond evt="onStopAudio" delay="0">
                                              <p:tgtEl>
                                                <p:sldTgt/>
                                              </p:tgtEl>
                                            </p:cond>
                                          </p:endCondLst>
                                        </p:cTn>
                                        <p:tgtEl>
                                          <p:sndTgt r:embed="rId3" name="applause.wav"/>
                                        </p:tgtEl>
                                      </p:cMediaNode>
                                    </p:audio>
                                  </p:subTnLst>
                                </p:cTn>
                              </p:par>
                              <p:par>
                                <p:cTn id="281" presetID="12" presetClass="entr" presetSubtype="4" fill="hold" nodeType="withEffect">
                                  <p:stCondLst>
                                    <p:cond delay="0"/>
                                  </p:stCondLst>
                                  <p:childTnLst>
                                    <p:set>
                                      <p:cBhvr>
                                        <p:cTn id="282" dur="1" fill="hold">
                                          <p:stCondLst>
                                            <p:cond delay="0"/>
                                          </p:stCondLst>
                                        </p:cTn>
                                        <p:tgtEl>
                                          <p:spTgt spid="17753"/>
                                        </p:tgtEl>
                                        <p:attrNameLst>
                                          <p:attrName>style.visibility</p:attrName>
                                        </p:attrNameLst>
                                      </p:cBhvr>
                                      <p:to>
                                        <p:strVal val="visible"/>
                                      </p:to>
                                    </p:set>
                                    <p:animEffect transition="in" filter="slide(fromBottom)">
                                      <p:cBhvr>
                                        <p:cTn id="283" dur="3000"/>
                                        <p:tgtEl>
                                          <p:spTgt spid="17753"/>
                                        </p:tgtEl>
                                      </p:cBhvr>
                                    </p:animEffect>
                                  </p:childTnLst>
                                </p:cTn>
                              </p:par>
                            </p:childTnLst>
                          </p:cTn>
                        </p:par>
                      </p:childTnLst>
                    </p:cTn>
                  </p:par>
                  <p:par>
                    <p:cTn id="284" fill="hold" nodeType="clickPar">
                      <p:stCondLst>
                        <p:cond delay="indefinite"/>
                      </p:stCondLst>
                      <p:childTnLst>
                        <p:par>
                          <p:cTn id="285" fill="hold" nodeType="withGroup">
                            <p:stCondLst>
                              <p:cond delay="0"/>
                            </p:stCondLst>
                            <p:childTnLst>
                              <p:par>
                                <p:cTn id="286" presetID="4" presetClass="exit" presetSubtype="16" fill="hold" nodeType="clickEffect">
                                  <p:stCondLst>
                                    <p:cond delay="0"/>
                                  </p:stCondLst>
                                  <p:childTnLst>
                                    <p:animEffect transition="out" filter="box(in)">
                                      <p:cBhvr>
                                        <p:cTn id="287" dur="500"/>
                                        <p:tgtEl>
                                          <p:spTgt spid="17753"/>
                                        </p:tgtEl>
                                      </p:cBhvr>
                                    </p:animEffect>
                                    <p:set>
                                      <p:cBhvr>
                                        <p:cTn id="288" dur="1" fill="hold">
                                          <p:stCondLst>
                                            <p:cond delay="499"/>
                                          </p:stCondLst>
                                        </p:cTn>
                                        <p:tgtEl>
                                          <p:spTgt spid="17753"/>
                                        </p:tgtEl>
                                        <p:attrNameLst>
                                          <p:attrName>style.visibility</p:attrName>
                                        </p:attrNameLst>
                                      </p:cBhvr>
                                      <p:to>
                                        <p:strVal val="hidden"/>
                                      </p:to>
                                    </p:set>
                                  </p:childTnLst>
                                </p:cTn>
                              </p:par>
                              <p:par>
                                <p:cTn id="289" presetID="8" presetClass="entr" presetSubtype="16" fill="hold" grpId="0" nodeType="withEffect">
                                  <p:stCondLst>
                                    <p:cond delay="0"/>
                                  </p:stCondLst>
                                  <p:childTnLst>
                                    <p:set>
                                      <p:cBhvr>
                                        <p:cTn id="290" dur="1" fill="hold">
                                          <p:stCondLst>
                                            <p:cond delay="0"/>
                                          </p:stCondLst>
                                        </p:cTn>
                                        <p:tgtEl>
                                          <p:spTgt spid="17597"/>
                                        </p:tgtEl>
                                        <p:attrNameLst>
                                          <p:attrName>style.visibility</p:attrName>
                                        </p:attrNameLst>
                                      </p:cBhvr>
                                      <p:to>
                                        <p:strVal val="visible"/>
                                      </p:to>
                                    </p:set>
                                    <p:animEffect transition="in" filter="diamond(in)">
                                      <p:cBhvr>
                                        <p:cTn id="291" dur="500"/>
                                        <p:tgtEl>
                                          <p:spTgt spid="17597"/>
                                        </p:tgtEl>
                                      </p:cBhvr>
                                    </p:animEffect>
                                  </p:childTnLst>
                                </p:cTn>
                              </p:par>
                              <p:par>
                                <p:cTn id="292" presetID="8" presetClass="emph" presetSubtype="0" fill="hold" grpId="1" nodeType="withEffect">
                                  <p:stCondLst>
                                    <p:cond delay="0"/>
                                  </p:stCondLst>
                                  <p:childTnLst>
                                    <p:animRot by="43200000">
                                      <p:cBhvr>
                                        <p:cTn id="293" dur="1000" fill="hold"/>
                                        <p:tgtEl>
                                          <p:spTgt spid="17597"/>
                                        </p:tgtEl>
                                        <p:attrNameLst>
                                          <p:attrName>r</p:attrName>
                                        </p:attrNameLst>
                                      </p:cBhvr>
                                    </p:animRot>
                                  </p:childTnLst>
                                </p:cTn>
                              </p:par>
                              <p:par>
                                <p:cTn id="294" presetID="53" presetClass="exit" presetSubtype="0" fill="hold" nodeType="withEffect">
                                  <p:stCondLst>
                                    <p:cond delay="0"/>
                                  </p:stCondLst>
                                  <p:childTnLst>
                                    <p:anim calcmode="lin" valueType="num">
                                      <p:cBhvr>
                                        <p:cTn id="295" dur="500"/>
                                        <p:tgtEl>
                                          <p:spTgt spid="17576"/>
                                        </p:tgtEl>
                                        <p:attrNameLst>
                                          <p:attrName>ppt_w</p:attrName>
                                        </p:attrNameLst>
                                      </p:cBhvr>
                                      <p:tavLst>
                                        <p:tav tm="0">
                                          <p:val>
                                            <p:strVal val="ppt_w"/>
                                          </p:val>
                                        </p:tav>
                                        <p:tav tm="100000">
                                          <p:val>
                                            <p:fltVal val="0"/>
                                          </p:val>
                                        </p:tav>
                                      </p:tavLst>
                                    </p:anim>
                                    <p:anim calcmode="lin" valueType="num">
                                      <p:cBhvr>
                                        <p:cTn id="296" dur="500"/>
                                        <p:tgtEl>
                                          <p:spTgt spid="17576"/>
                                        </p:tgtEl>
                                        <p:attrNameLst>
                                          <p:attrName>ppt_h</p:attrName>
                                        </p:attrNameLst>
                                      </p:cBhvr>
                                      <p:tavLst>
                                        <p:tav tm="0">
                                          <p:val>
                                            <p:strVal val="ppt_h"/>
                                          </p:val>
                                        </p:tav>
                                        <p:tav tm="100000">
                                          <p:val>
                                            <p:fltVal val="0"/>
                                          </p:val>
                                        </p:tav>
                                      </p:tavLst>
                                    </p:anim>
                                    <p:animEffect transition="out" filter="fade">
                                      <p:cBhvr>
                                        <p:cTn id="297" dur="500"/>
                                        <p:tgtEl>
                                          <p:spTgt spid="17576"/>
                                        </p:tgtEl>
                                      </p:cBhvr>
                                    </p:animEffect>
                                    <p:set>
                                      <p:cBhvr>
                                        <p:cTn id="298" dur="1" fill="hold">
                                          <p:stCondLst>
                                            <p:cond delay="499"/>
                                          </p:stCondLst>
                                        </p:cTn>
                                        <p:tgtEl>
                                          <p:spTgt spid="17576"/>
                                        </p:tgtEl>
                                        <p:attrNameLst>
                                          <p:attrName>style.visibility</p:attrName>
                                        </p:attrNameLst>
                                      </p:cBhvr>
                                      <p:to>
                                        <p:strVal val="hidden"/>
                                      </p:to>
                                    </p:se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22" presetClass="emph" presetSubtype="0" fill="hold" grpId="0" nodeType="clickEffect">
                                  <p:stCondLst>
                                    <p:cond delay="0"/>
                                  </p:stCondLst>
                                  <p:childTnLst>
                                    <p:animClr clrSpc="hsl" dir="cw">
                                      <p:cBhvr override="childStyle">
                                        <p:cTn id="302" dur="2000" fill="hold"/>
                                        <p:tgtEl>
                                          <p:spTgt spid="17536"/>
                                        </p:tgtEl>
                                        <p:attrNameLst>
                                          <p:attrName>style.color</p:attrName>
                                        </p:attrNameLst>
                                      </p:cBhvr>
                                      <p:by>
                                        <p:hsl h="-7200000" s="0" l="0"/>
                                      </p:by>
                                    </p:animClr>
                                    <p:animClr clrSpc="hsl" dir="cw">
                                      <p:cBhvr>
                                        <p:cTn id="303" dur="2000" fill="hold"/>
                                        <p:tgtEl>
                                          <p:spTgt spid="17536"/>
                                        </p:tgtEl>
                                        <p:attrNameLst>
                                          <p:attrName>fillcolor</p:attrName>
                                        </p:attrNameLst>
                                      </p:cBhvr>
                                      <p:by>
                                        <p:hsl h="-7200000" s="0" l="0"/>
                                      </p:by>
                                    </p:animClr>
                                    <p:animClr clrSpc="hsl" dir="cw">
                                      <p:cBhvr>
                                        <p:cTn id="304" dur="2000" fill="hold"/>
                                        <p:tgtEl>
                                          <p:spTgt spid="17536"/>
                                        </p:tgtEl>
                                        <p:attrNameLst>
                                          <p:attrName>stroke.color</p:attrName>
                                        </p:attrNameLst>
                                      </p:cBhvr>
                                      <p:by>
                                        <p:hsl h="-7200000" s="0" l="0"/>
                                      </p:by>
                                    </p:animClr>
                                    <p:set>
                                      <p:cBhvr>
                                        <p:cTn id="305" dur="2000" fill="hold"/>
                                        <p:tgtEl>
                                          <p:spTgt spid="17536"/>
                                        </p:tgtEl>
                                        <p:attrNameLst>
                                          <p:attrName>fill.type</p:attrName>
                                        </p:attrNameLst>
                                      </p:cBhvr>
                                      <p:to>
                                        <p:strVal val="solid"/>
                                      </p:to>
                                    </p:set>
                                  </p:childTnLst>
                                </p:cTn>
                              </p:par>
                              <p:par>
                                <p:cTn id="306" presetID="8" presetClass="entr" presetSubtype="16" fill="hold" grpId="0" nodeType="withEffect">
                                  <p:stCondLst>
                                    <p:cond delay="0"/>
                                  </p:stCondLst>
                                  <p:childTnLst>
                                    <p:set>
                                      <p:cBhvr>
                                        <p:cTn id="307" dur="1" fill="hold">
                                          <p:stCondLst>
                                            <p:cond delay="0"/>
                                          </p:stCondLst>
                                        </p:cTn>
                                        <p:tgtEl>
                                          <p:spTgt spid="17599"/>
                                        </p:tgtEl>
                                        <p:attrNameLst>
                                          <p:attrName>style.visibility</p:attrName>
                                        </p:attrNameLst>
                                      </p:cBhvr>
                                      <p:to>
                                        <p:strVal val="visible"/>
                                      </p:to>
                                    </p:set>
                                    <p:animEffect transition="in" filter="diamond(in)">
                                      <p:cBhvr>
                                        <p:cTn id="308" dur="500"/>
                                        <p:tgtEl>
                                          <p:spTgt spid="17599"/>
                                        </p:tgtEl>
                                      </p:cBhvr>
                                    </p:animEffect>
                                  </p:childTnLst>
                                </p:cTn>
                              </p:par>
                              <p:par>
                                <p:cTn id="309" presetID="8" presetClass="entr" presetSubtype="16" fill="hold" grpId="0" nodeType="withEffect">
                                  <p:stCondLst>
                                    <p:cond delay="0"/>
                                  </p:stCondLst>
                                  <p:childTnLst>
                                    <p:set>
                                      <p:cBhvr>
                                        <p:cTn id="310" dur="1" fill="hold">
                                          <p:stCondLst>
                                            <p:cond delay="0"/>
                                          </p:stCondLst>
                                        </p:cTn>
                                        <p:tgtEl>
                                          <p:spTgt spid="17600"/>
                                        </p:tgtEl>
                                        <p:attrNameLst>
                                          <p:attrName>style.visibility</p:attrName>
                                        </p:attrNameLst>
                                      </p:cBhvr>
                                      <p:to>
                                        <p:strVal val="visible"/>
                                      </p:to>
                                    </p:set>
                                    <p:animEffect transition="in" filter="diamond(in)">
                                      <p:cBhvr>
                                        <p:cTn id="311" dur="500"/>
                                        <p:tgtEl>
                                          <p:spTgt spid="17600"/>
                                        </p:tgtEl>
                                      </p:cBhvr>
                                    </p:animEffect>
                                  </p:childTnLst>
                                </p:cTn>
                              </p:par>
                              <p:par>
                                <p:cTn id="312" presetID="8" presetClass="entr" presetSubtype="16" fill="hold" grpId="0" nodeType="withEffect">
                                  <p:stCondLst>
                                    <p:cond delay="0"/>
                                  </p:stCondLst>
                                  <p:childTnLst>
                                    <p:set>
                                      <p:cBhvr>
                                        <p:cTn id="313" dur="1" fill="hold">
                                          <p:stCondLst>
                                            <p:cond delay="0"/>
                                          </p:stCondLst>
                                        </p:cTn>
                                        <p:tgtEl>
                                          <p:spTgt spid="17601"/>
                                        </p:tgtEl>
                                        <p:attrNameLst>
                                          <p:attrName>style.visibility</p:attrName>
                                        </p:attrNameLst>
                                      </p:cBhvr>
                                      <p:to>
                                        <p:strVal val="visible"/>
                                      </p:to>
                                    </p:set>
                                    <p:animEffect transition="in" filter="diamond(in)">
                                      <p:cBhvr>
                                        <p:cTn id="314" dur="500"/>
                                        <p:tgtEl>
                                          <p:spTgt spid="17601"/>
                                        </p:tgtEl>
                                      </p:cBhvr>
                                    </p:animEffect>
                                  </p:childTnLst>
                                </p:cTn>
                              </p:par>
                              <p:par>
                                <p:cTn id="315" presetID="8" presetClass="entr" presetSubtype="16" fill="hold" grpId="0" nodeType="withEffect">
                                  <p:stCondLst>
                                    <p:cond delay="0"/>
                                  </p:stCondLst>
                                  <p:childTnLst>
                                    <p:set>
                                      <p:cBhvr>
                                        <p:cTn id="316" dur="1" fill="hold">
                                          <p:stCondLst>
                                            <p:cond delay="0"/>
                                          </p:stCondLst>
                                        </p:cTn>
                                        <p:tgtEl>
                                          <p:spTgt spid="17602"/>
                                        </p:tgtEl>
                                        <p:attrNameLst>
                                          <p:attrName>style.visibility</p:attrName>
                                        </p:attrNameLst>
                                      </p:cBhvr>
                                      <p:to>
                                        <p:strVal val="visible"/>
                                      </p:to>
                                    </p:set>
                                    <p:animEffect transition="in" filter="diamond(in)">
                                      <p:cBhvr>
                                        <p:cTn id="317" dur="500"/>
                                        <p:tgtEl>
                                          <p:spTgt spid="17602"/>
                                        </p:tgtEl>
                                      </p:cBhvr>
                                    </p:animEffect>
                                  </p:childTnLst>
                                </p:cTn>
                              </p:par>
                              <p:par>
                                <p:cTn id="318" presetID="8" presetClass="entr" presetSubtype="16" fill="hold" grpId="0" nodeType="withEffect">
                                  <p:stCondLst>
                                    <p:cond delay="0"/>
                                  </p:stCondLst>
                                  <p:childTnLst>
                                    <p:set>
                                      <p:cBhvr>
                                        <p:cTn id="319" dur="1" fill="hold">
                                          <p:stCondLst>
                                            <p:cond delay="0"/>
                                          </p:stCondLst>
                                        </p:cTn>
                                        <p:tgtEl>
                                          <p:spTgt spid="17603"/>
                                        </p:tgtEl>
                                        <p:attrNameLst>
                                          <p:attrName>style.visibility</p:attrName>
                                        </p:attrNameLst>
                                      </p:cBhvr>
                                      <p:to>
                                        <p:strVal val="visible"/>
                                      </p:to>
                                    </p:set>
                                    <p:animEffect transition="in" filter="diamond(in)">
                                      <p:cBhvr>
                                        <p:cTn id="320" dur="500"/>
                                        <p:tgtEl>
                                          <p:spTgt spid="17603"/>
                                        </p:tgtEl>
                                      </p:cBhvr>
                                    </p:animEffect>
                                  </p:childTnLst>
                                </p:cTn>
                              </p:par>
                              <p:par>
                                <p:cTn id="321" presetID="8" presetClass="entr" presetSubtype="16" fill="hold" grpId="0" nodeType="withEffect">
                                  <p:stCondLst>
                                    <p:cond delay="0"/>
                                  </p:stCondLst>
                                  <p:childTnLst>
                                    <p:set>
                                      <p:cBhvr>
                                        <p:cTn id="322" dur="1" fill="hold">
                                          <p:stCondLst>
                                            <p:cond delay="0"/>
                                          </p:stCondLst>
                                        </p:cTn>
                                        <p:tgtEl>
                                          <p:spTgt spid="17604"/>
                                        </p:tgtEl>
                                        <p:attrNameLst>
                                          <p:attrName>style.visibility</p:attrName>
                                        </p:attrNameLst>
                                      </p:cBhvr>
                                      <p:to>
                                        <p:strVal val="visible"/>
                                      </p:to>
                                    </p:set>
                                    <p:animEffect transition="in" filter="diamond(in)">
                                      <p:cBhvr>
                                        <p:cTn id="323" dur="500"/>
                                        <p:tgtEl>
                                          <p:spTgt spid="17604"/>
                                        </p:tgtEl>
                                      </p:cBhvr>
                                    </p:animEffect>
                                  </p:childTnLst>
                                </p:cTn>
                              </p:par>
                              <p:par>
                                <p:cTn id="324" presetID="8" presetClass="entr" presetSubtype="16" fill="hold" grpId="0" nodeType="withEffect">
                                  <p:stCondLst>
                                    <p:cond delay="0"/>
                                  </p:stCondLst>
                                  <p:childTnLst>
                                    <p:set>
                                      <p:cBhvr>
                                        <p:cTn id="325" dur="1" fill="hold">
                                          <p:stCondLst>
                                            <p:cond delay="0"/>
                                          </p:stCondLst>
                                        </p:cTn>
                                        <p:tgtEl>
                                          <p:spTgt spid="17605"/>
                                        </p:tgtEl>
                                        <p:attrNameLst>
                                          <p:attrName>style.visibility</p:attrName>
                                        </p:attrNameLst>
                                      </p:cBhvr>
                                      <p:to>
                                        <p:strVal val="visible"/>
                                      </p:to>
                                    </p:set>
                                    <p:animEffect transition="in" filter="diamond(in)">
                                      <p:cBhvr>
                                        <p:cTn id="326" dur="500"/>
                                        <p:tgtEl>
                                          <p:spTgt spid="17605"/>
                                        </p:tgtEl>
                                      </p:cBhvr>
                                    </p:animEffect>
                                  </p:childTnLst>
                                </p:cTn>
                              </p:par>
                              <p:par>
                                <p:cTn id="327" presetID="8" presetClass="emph" presetSubtype="0" fill="hold" grpId="1" nodeType="withEffect">
                                  <p:stCondLst>
                                    <p:cond delay="0"/>
                                  </p:stCondLst>
                                  <p:childTnLst>
                                    <p:animRot by="43200000">
                                      <p:cBhvr>
                                        <p:cTn id="328" dur="1000" fill="hold"/>
                                        <p:tgtEl>
                                          <p:spTgt spid="17599"/>
                                        </p:tgtEl>
                                        <p:attrNameLst>
                                          <p:attrName>r</p:attrName>
                                        </p:attrNameLst>
                                      </p:cBhvr>
                                    </p:animRot>
                                  </p:childTnLst>
                                </p:cTn>
                              </p:par>
                              <p:par>
                                <p:cTn id="329" presetID="8" presetClass="emph" presetSubtype="0" fill="hold" grpId="1" nodeType="withEffect">
                                  <p:stCondLst>
                                    <p:cond delay="0"/>
                                  </p:stCondLst>
                                  <p:childTnLst>
                                    <p:animRot by="43200000">
                                      <p:cBhvr>
                                        <p:cTn id="330" dur="1000" fill="hold"/>
                                        <p:tgtEl>
                                          <p:spTgt spid="17600"/>
                                        </p:tgtEl>
                                        <p:attrNameLst>
                                          <p:attrName>r</p:attrName>
                                        </p:attrNameLst>
                                      </p:cBhvr>
                                    </p:animRot>
                                  </p:childTnLst>
                                </p:cTn>
                              </p:par>
                              <p:par>
                                <p:cTn id="331" presetID="8" presetClass="emph" presetSubtype="0" fill="hold" grpId="1" nodeType="withEffect">
                                  <p:stCondLst>
                                    <p:cond delay="0"/>
                                  </p:stCondLst>
                                  <p:childTnLst>
                                    <p:animRot by="43200000">
                                      <p:cBhvr>
                                        <p:cTn id="332" dur="1000" fill="hold"/>
                                        <p:tgtEl>
                                          <p:spTgt spid="17601"/>
                                        </p:tgtEl>
                                        <p:attrNameLst>
                                          <p:attrName>r</p:attrName>
                                        </p:attrNameLst>
                                      </p:cBhvr>
                                    </p:animRot>
                                  </p:childTnLst>
                                </p:cTn>
                              </p:par>
                              <p:par>
                                <p:cTn id="333" presetID="8" presetClass="emph" presetSubtype="0" fill="hold" grpId="1" nodeType="withEffect">
                                  <p:stCondLst>
                                    <p:cond delay="0"/>
                                  </p:stCondLst>
                                  <p:childTnLst>
                                    <p:animRot by="43200000">
                                      <p:cBhvr>
                                        <p:cTn id="334" dur="1000" fill="hold"/>
                                        <p:tgtEl>
                                          <p:spTgt spid="17602"/>
                                        </p:tgtEl>
                                        <p:attrNameLst>
                                          <p:attrName>r</p:attrName>
                                        </p:attrNameLst>
                                      </p:cBhvr>
                                    </p:animRot>
                                  </p:childTnLst>
                                </p:cTn>
                              </p:par>
                              <p:par>
                                <p:cTn id="335" presetID="8" presetClass="emph" presetSubtype="0" fill="hold" grpId="0" nodeType="withEffect">
                                  <p:stCondLst>
                                    <p:cond delay="0"/>
                                  </p:stCondLst>
                                  <p:childTnLst>
                                    <p:animRot by="43200000">
                                      <p:cBhvr>
                                        <p:cTn id="336" dur="1000" fill="hold"/>
                                        <p:tgtEl>
                                          <p:spTgt spid="17598"/>
                                        </p:tgtEl>
                                        <p:attrNameLst>
                                          <p:attrName>r</p:attrName>
                                        </p:attrNameLst>
                                      </p:cBhvr>
                                    </p:animRot>
                                  </p:childTnLst>
                                </p:cTn>
                              </p:par>
                              <p:par>
                                <p:cTn id="337" presetID="8" presetClass="emph" presetSubtype="0" fill="hold" grpId="1" nodeType="withEffect">
                                  <p:stCondLst>
                                    <p:cond delay="0"/>
                                  </p:stCondLst>
                                  <p:childTnLst>
                                    <p:animRot by="43200000">
                                      <p:cBhvr>
                                        <p:cTn id="338" dur="1000" fill="hold"/>
                                        <p:tgtEl>
                                          <p:spTgt spid="17603"/>
                                        </p:tgtEl>
                                        <p:attrNameLst>
                                          <p:attrName>r</p:attrName>
                                        </p:attrNameLst>
                                      </p:cBhvr>
                                    </p:animRot>
                                  </p:childTnLst>
                                </p:cTn>
                              </p:par>
                              <p:par>
                                <p:cTn id="339" presetID="8" presetClass="emph" presetSubtype="0" fill="hold" grpId="1" nodeType="withEffect">
                                  <p:stCondLst>
                                    <p:cond delay="0"/>
                                  </p:stCondLst>
                                  <p:childTnLst>
                                    <p:animRot by="43200000">
                                      <p:cBhvr>
                                        <p:cTn id="340" dur="1000" fill="hold"/>
                                        <p:tgtEl>
                                          <p:spTgt spid="17604"/>
                                        </p:tgtEl>
                                        <p:attrNameLst>
                                          <p:attrName>r</p:attrName>
                                        </p:attrNameLst>
                                      </p:cBhvr>
                                    </p:animRot>
                                  </p:childTnLst>
                                </p:cTn>
                              </p:par>
                              <p:par>
                                <p:cTn id="341" presetID="8" presetClass="emph" presetSubtype="0" fill="hold" grpId="1" nodeType="withEffect">
                                  <p:stCondLst>
                                    <p:cond delay="0"/>
                                  </p:stCondLst>
                                  <p:childTnLst>
                                    <p:animRot by="43200000">
                                      <p:cBhvr>
                                        <p:cTn id="342" dur="1000" fill="hold"/>
                                        <p:tgtEl>
                                          <p:spTgt spid="17605"/>
                                        </p:tgtEl>
                                        <p:attrNameLst>
                                          <p:attrName>r</p:attrName>
                                        </p:attrNameLst>
                                      </p:cBhvr>
                                    </p:animRot>
                                  </p:childTnLst>
                                </p:cTn>
                              </p:par>
                              <p:par>
                                <p:cTn id="343" presetID="53" presetClass="entr" presetSubtype="0" fill="hold" nodeType="withEffect">
                                  <p:stCondLst>
                                    <p:cond delay="0"/>
                                  </p:stCondLst>
                                  <p:childTnLst>
                                    <p:set>
                                      <p:cBhvr>
                                        <p:cTn id="344" dur="1" fill="hold">
                                          <p:stCondLst>
                                            <p:cond delay="0"/>
                                          </p:stCondLst>
                                        </p:cTn>
                                        <p:tgtEl>
                                          <p:spTgt spid="17606"/>
                                        </p:tgtEl>
                                        <p:attrNameLst>
                                          <p:attrName>style.visibility</p:attrName>
                                        </p:attrNameLst>
                                      </p:cBhvr>
                                      <p:to>
                                        <p:strVal val="visible"/>
                                      </p:to>
                                    </p:set>
                                    <p:anim calcmode="lin" valueType="num">
                                      <p:cBhvr>
                                        <p:cTn id="345" dur="500" fill="hold"/>
                                        <p:tgtEl>
                                          <p:spTgt spid="17606"/>
                                        </p:tgtEl>
                                        <p:attrNameLst>
                                          <p:attrName>ppt_w</p:attrName>
                                        </p:attrNameLst>
                                      </p:cBhvr>
                                      <p:tavLst>
                                        <p:tav tm="0">
                                          <p:val>
                                            <p:fltVal val="0"/>
                                          </p:val>
                                        </p:tav>
                                        <p:tav tm="100000">
                                          <p:val>
                                            <p:strVal val="#ppt_w"/>
                                          </p:val>
                                        </p:tav>
                                      </p:tavLst>
                                    </p:anim>
                                    <p:anim calcmode="lin" valueType="num">
                                      <p:cBhvr>
                                        <p:cTn id="346" dur="500" fill="hold"/>
                                        <p:tgtEl>
                                          <p:spTgt spid="17606"/>
                                        </p:tgtEl>
                                        <p:attrNameLst>
                                          <p:attrName>ppt_h</p:attrName>
                                        </p:attrNameLst>
                                      </p:cBhvr>
                                      <p:tavLst>
                                        <p:tav tm="0">
                                          <p:val>
                                            <p:fltVal val="0"/>
                                          </p:val>
                                        </p:tav>
                                        <p:tav tm="100000">
                                          <p:val>
                                            <p:strVal val="#ppt_h"/>
                                          </p:val>
                                        </p:tav>
                                      </p:tavLst>
                                    </p:anim>
                                    <p:animEffect transition="in" filter="fade">
                                      <p:cBhvr>
                                        <p:cTn id="347" dur="500"/>
                                        <p:tgtEl>
                                          <p:spTgt spid="17606"/>
                                        </p:tgtEl>
                                      </p:cBhvr>
                                    </p:animEffec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53" presetClass="exit" presetSubtype="0" fill="hold" grpId="2" nodeType="clickEffect">
                                  <p:stCondLst>
                                    <p:cond delay="0"/>
                                  </p:stCondLst>
                                  <p:childTnLst>
                                    <p:anim calcmode="lin" valueType="num">
                                      <p:cBhvr>
                                        <p:cTn id="351" dur="500"/>
                                        <p:tgtEl>
                                          <p:spTgt spid="17599"/>
                                        </p:tgtEl>
                                        <p:attrNameLst>
                                          <p:attrName>ppt_w</p:attrName>
                                        </p:attrNameLst>
                                      </p:cBhvr>
                                      <p:tavLst>
                                        <p:tav tm="0">
                                          <p:val>
                                            <p:strVal val="ppt_w"/>
                                          </p:val>
                                        </p:tav>
                                        <p:tav tm="100000">
                                          <p:val>
                                            <p:fltVal val="0"/>
                                          </p:val>
                                        </p:tav>
                                      </p:tavLst>
                                    </p:anim>
                                    <p:anim calcmode="lin" valueType="num">
                                      <p:cBhvr>
                                        <p:cTn id="352" dur="500"/>
                                        <p:tgtEl>
                                          <p:spTgt spid="17599"/>
                                        </p:tgtEl>
                                        <p:attrNameLst>
                                          <p:attrName>ppt_h</p:attrName>
                                        </p:attrNameLst>
                                      </p:cBhvr>
                                      <p:tavLst>
                                        <p:tav tm="0">
                                          <p:val>
                                            <p:strVal val="ppt_h"/>
                                          </p:val>
                                        </p:tav>
                                        <p:tav tm="100000">
                                          <p:val>
                                            <p:fltVal val="0"/>
                                          </p:val>
                                        </p:tav>
                                      </p:tavLst>
                                    </p:anim>
                                    <p:animEffect transition="out" filter="fade">
                                      <p:cBhvr>
                                        <p:cTn id="353" dur="500"/>
                                        <p:tgtEl>
                                          <p:spTgt spid="17599"/>
                                        </p:tgtEl>
                                      </p:cBhvr>
                                    </p:animEffect>
                                    <p:set>
                                      <p:cBhvr>
                                        <p:cTn id="354" dur="1" fill="hold">
                                          <p:stCondLst>
                                            <p:cond delay="499"/>
                                          </p:stCondLst>
                                        </p:cTn>
                                        <p:tgtEl>
                                          <p:spTgt spid="17599"/>
                                        </p:tgtEl>
                                        <p:attrNameLst>
                                          <p:attrName>style.visibility</p:attrName>
                                        </p:attrNameLst>
                                      </p:cBhvr>
                                      <p:to>
                                        <p:strVal val="hidden"/>
                                      </p:to>
                                    </p:set>
                                  </p:childTnLst>
                                </p:cTn>
                              </p:par>
                              <p:par>
                                <p:cTn id="355" presetID="53" presetClass="exit" presetSubtype="0" fill="hold" grpId="2" nodeType="withEffect">
                                  <p:stCondLst>
                                    <p:cond delay="0"/>
                                  </p:stCondLst>
                                  <p:childTnLst>
                                    <p:anim calcmode="lin" valueType="num">
                                      <p:cBhvr>
                                        <p:cTn id="356" dur="500"/>
                                        <p:tgtEl>
                                          <p:spTgt spid="17600"/>
                                        </p:tgtEl>
                                        <p:attrNameLst>
                                          <p:attrName>ppt_w</p:attrName>
                                        </p:attrNameLst>
                                      </p:cBhvr>
                                      <p:tavLst>
                                        <p:tav tm="0">
                                          <p:val>
                                            <p:strVal val="ppt_w"/>
                                          </p:val>
                                        </p:tav>
                                        <p:tav tm="100000">
                                          <p:val>
                                            <p:fltVal val="0"/>
                                          </p:val>
                                        </p:tav>
                                      </p:tavLst>
                                    </p:anim>
                                    <p:anim calcmode="lin" valueType="num">
                                      <p:cBhvr>
                                        <p:cTn id="357" dur="500"/>
                                        <p:tgtEl>
                                          <p:spTgt spid="17600"/>
                                        </p:tgtEl>
                                        <p:attrNameLst>
                                          <p:attrName>ppt_h</p:attrName>
                                        </p:attrNameLst>
                                      </p:cBhvr>
                                      <p:tavLst>
                                        <p:tav tm="0">
                                          <p:val>
                                            <p:strVal val="ppt_h"/>
                                          </p:val>
                                        </p:tav>
                                        <p:tav tm="100000">
                                          <p:val>
                                            <p:fltVal val="0"/>
                                          </p:val>
                                        </p:tav>
                                      </p:tavLst>
                                    </p:anim>
                                    <p:animEffect transition="out" filter="fade">
                                      <p:cBhvr>
                                        <p:cTn id="358" dur="500"/>
                                        <p:tgtEl>
                                          <p:spTgt spid="17600"/>
                                        </p:tgtEl>
                                      </p:cBhvr>
                                    </p:animEffect>
                                    <p:set>
                                      <p:cBhvr>
                                        <p:cTn id="359" dur="1" fill="hold">
                                          <p:stCondLst>
                                            <p:cond delay="499"/>
                                          </p:stCondLst>
                                        </p:cTn>
                                        <p:tgtEl>
                                          <p:spTgt spid="17600"/>
                                        </p:tgtEl>
                                        <p:attrNameLst>
                                          <p:attrName>style.visibility</p:attrName>
                                        </p:attrNameLst>
                                      </p:cBhvr>
                                      <p:to>
                                        <p:strVal val="hidden"/>
                                      </p:to>
                                    </p:set>
                                  </p:childTnLst>
                                </p:cTn>
                              </p:par>
                              <p:par>
                                <p:cTn id="360" presetID="53" presetClass="exit" presetSubtype="0" fill="hold" grpId="2" nodeType="withEffect">
                                  <p:stCondLst>
                                    <p:cond delay="0"/>
                                  </p:stCondLst>
                                  <p:childTnLst>
                                    <p:anim calcmode="lin" valueType="num">
                                      <p:cBhvr>
                                        <p:cTn id="361" dur="500"/>
                                        <p:tgtEl>
                                          <p:spTgt spid="17601"/>
                                        </p:tgtEl>
                                        <p:attrNameLst>
                                          <p:attrName>ppt_w</p:attrName>
                                        </p:attrNameLst>
                                      </p:cBhvr>
                                      <p:tavLst>
                                        <p:tav tm="0">
                                          <p:val>
                                            <p:strVal val="ppt_w"/>
                                          </p:val>
                                        </p:tav>
                                        <p:tav tm="100000">
                                          <p:val>
                                            <p:fltVal val="0"/>
                                          </p:val>
                                        </p:tav>
                                      </p:tavLst>
                                    </p:anim>
                                    <p:anim calcmode="lin" valueType="num">
                                      <p:cBhvr>
                                        <p:cTn id="362" dur="500"/>
                                        <p:tgtEl>
                                          <p:spTgt spid="17601"/>
                                        </p:tgtEl>
                                        <p:attrNameLst>
                                          <p:attrName>ppt_h</p:attrName>
                                        </p:attrNameLst>
                                      </p:cBhvr>
                                      <p:tavLst>
                                        <p:tav tm="0">
                                          <p:val>
                                            <p:strVal val="ppt_h"/>
                                          </p:val>
                                        </p:tav>
                                        <p:tav tm="100000">
                                          <p:val>
                                            <p:fltVal val="0"/>
                                          </p:val>
                                        </p:tav>
                                      </p:tavLst>
                                    </p:anim>
                                    <p:animEffect transition="out" filter="fade">
                                      <p:cBhvr>
                                        <p:cTn id="363" dur="500"/>
                                        <p:tgtEl>
                                          <p:spTgt spid="17601"/>
                                        </p:tgtEl>
                                      </p:cBhvr>
                                    </p:animEffect>
                                    <p:set>
                                      <p:cBhvr>
                                        <p:cTn id="364" dur="1" fill="hold">
                                          <p:stCondLst>
                                            <p:cond delay="499"/>
                                          </p:stCondLst>
                                        </p:cTn>
                                        <p:tgtEl>
                                          <p:spTgt spid="17601"/>
                                        </p:tgtEl>
                                        <p:attrNameLst>
                                          <p:attrName>style.visibility</p:attrName>
                                        </p:attrNameLst>
                                      </p:cBhvr>
                                      <p:to>
                                        <p:strVal val="hidden"/>
                                      </p:to>
                                    </p:set>
                                  </p:childTnLst>
                                </p:cTn>
                              </p:par>
                              <p:par>
                                <p:cTn id="365" presetID="53" presetClass="exit" presetSubtype="0" fill="hold" grpId="2" nodeType="withEffect">
                                  <p:stCondLst>
                                    <p:cond delay="0"/>
                                  </p:stCondLst>
                                  <p:childTnLst>
                                    <p:anim calcmode="lin" valueType="num">
                                      <p:cBhvr>
                                        <p:cTn id="366" dur="500"/>
                                        <p:tgtEl>
                                          <p:spTgt spid="17602"/>
                                        </p:tgtEl>
                                        <p:attrNameLst>
                                          <p:attrName>ppt_w</p:attrName>
                                        </p:attrNameLst>
                                      </p:cBhvr>
                                      <p:tavLst>
                                        <p:tav tm="0">
                                          <p:val>
                                            <p:strVal val="ppt_w"/>
                                          </p:val>
                                        </p:tav>
                                        <p:tav tm="100000">
                                          <p:val>
                                            <p:fltVal val="0"/>
                                          </p:val>
                                        </p:tav>
                                      </p:tavLst>
                                    </p:anim>
                                    <p:anim calcmode="lin" valueType="num">
                                      <p:cBhvr>
                                        <p:cTn id="367" dur="500"/>
                                        <p:tgtEl>
                                          <p:spTgt spid="17602"/>
                                        </p:tgtEl>
                                        <p:attrNameLst>
                                          <p:attrName>ppt_h</p:attrName>
                                        </p:attrNameLst>
                                      </p:cBhvr>
                                      <p:tavLst>
                                        <p:tav tm="0">
                                          <p:val>
                                            <p:strVal val="ppt_h"/>
                                          </p:val>
                                        </p:tav>
                                        <p:tav tm="100000">
                                          <p:val>
                                            <p:fltVal val="0"/>
                                          </p:val>
                                        </p:tav>
                                      </p:tavLst>
                                    </p:anim>
                                    <p:animEffect transition="out" filter="fade">
                                      <p:cBhvr>
                                        <p:cTn id="368" dur="500"/>
                                        <p:tgtEl>
                                          <p:spTgt spid="17602"/>
                                        </p:tgtEl>
                                      </p:cBhvr>
                                    </p:animEffect>
                                    <p:set>
                                      <p:cBhvr>
                                        <p:cTn id="369" dur="1" fill="hold">
                                          <p:stCondLst>
                                            <p:cond delay="499"/>
                                          </p:stCondLst>
                                        </p:cTn>
                                        <p:tgtEl>
                                          <p:spTgt spid="17602"/>
                                        </p:tgtEl>
                                        <p:attrNameLst>
                                          <p:attrName>style.visibility</p:attrName>
                                        </p:attrNameLst>
                                      </p:cBhvr>
                                      <p:to>
                                        <p:strVal val="hidden"/>
                                      </p:to>
                                    </p:set>
                                  </p:childTnLst>
                                </p:cTn>
                              </p:par>
                              <p:par>
                                <p:cTn id="370" presetID="53" presetClass="exit" presetSubtype="0" fill="hold" grpId="1" nodeType="withEffect">
                                  <p:stCondLst>
                                    <p:cond delay="0"/>
                                  </p:stCondLst>
                                  <p:childTnLst>
                                    <p:anim calcmode="lin" valueType="num">
                                      <p:cBhvr>
                                        <p:cTn id="371" dur="500"/>
                                        <p:tgtEl>
                                          <p:spTgt spid="17598"/>
                                        </p:tgtEl>
                                        <p:attrNameLst>
                                          <p:attrName>ppt_w</p:attrName>
                                        </p:attrNameLst>
                                      </p:cBhvr>
                                      <p:tavLst>
                                        <p:tav tm="0">
                                          <p:val>
                                            <p:strVal val="ppt_w"/>
                                          </p:val>
                                        </p:tav>
                                        <p:tav tm="100000">
                                          <p:val>
                                            <p:fltVal val="0"/>
                                          </p:val>
                                        </p:tav>
                                      </p:tavLst>
                                    </p:anim>
                                    <p:anim calcmode="lin" valueType="num">
                                      <p:cBhvr>
                                        <p:cTn id="372" dur="500"/>
                                        <p:tgtEl>
                                          <p:spTgt spid="17598"/>
                                        </p:tgtEl>
                                        <p:attrNameLst>
                                          <p:attrName>ppt_h</p:attrName>
                                        </p:attrNameLst>
                                      </p:cBhvr>
                                      <p:tavLst>
                                        <p:tav tm="0">
                                          <p:val>
                                            <p:strVal val="ppt_h"/>
                                          </p:val>
                                        </p:tav>
                                        <p:tav tm="100000">
                                          <p:val>
                                            <p:fltVal val="0"/>
                                          </p:val>
                                        </p:tav>
                                      </p:tavLst>
                                    </p:anim>
                                    <p:animEffect transition="out" filter="fade">
                                      <p:cBhvr>
                                        <p:cTn id="373" dur="500"/>
                                        <p:tgtEl>
                                          <p:spTgt spid="17598"/>
                                        </p:tgtEl>
                                      </p:cBhvr>
                                    </p:animEffect>
                                    <p:set>
                                      <p:cBhvr>
                                        <p:cTn id="374" dur="1" fill="hold">
                                          <p:stCondLst>
                                            <p:cond delay="499"/>
                                          </p:stCondLst>
                                        </p:cTn>
                                        <p:tgtEl>
                                          <p:spTgt spid="17598"/>
                                        </p:tgtEl>
                                        <p:attrNameLst>
                                          <p:attrName>style.visibility</p:attrName>
                                        </p:attrNameLst>
                                      </p:cBhvr>
                                      <p:to>
                                        <p:strVal val="hidden"/>
                                      </p:to>
                                    </p:set>
                                  </p:childTnLst>
                                </p:cTn>
                              </p:par>
                              <p:par>
                                <p:cTn id="375" presetID="53" presetClass="exit" presetSubtype="0" fill="hold" grpId="2" nodeType="withEffect">
                                  <p:stCondLst>
                                    <p:cond delay="0"/>
                                  </p:stCondLst>
                                  <p:childTnLst>
                                    <p:anim calcmode="lin" valueType="num">
                                      <p:cBhvr>
                                        <p:cTn id="376" dur="500"/>
                                        <p:tgtEl>
                                          <p:spTgt spid="17603"/>
                                        </p:tgtEl>
                                        <p:attrNameLst>
                                          <p:attrName>ppt_w</p:attrName>
                                        </p:attrNameLst>
                                      </p:cBhvr>
                                      <p:tavLst>
                                        <p:tav tm="0">
                                          <p:val>
                                            <p:strVal val="ppt_w"/>
                                          </p:val>
                                        </p:tav>
                                        <p:tav tm="100000">
                                          <p:val>
                                            <p:fltVal val="0"/>
                                          </p:val>
                                        </p:tav>
                                      </p:tavLst>
                                    </p:anim>
                                    <p:anim calcmode="lin" valueType="num">
                                      <p:cBhvr>
                                        <p:cTn id="377" dur="500"/>
                                        <p:tgtEl>
                                          <p:spTgt spid="17603"/>
                                        </p:tgtEl>
                                        <p:attrNameLst>
                                          <p:attrName>ppt_h</p:attrName>
                                        </p:attrNameLst>
                                      </p:cBhvr>
                                      <p:tavLst>
                                        <p:tav tm="0">
                                          <p:val>
                                            <p:strVal val="ppt_h"/>
                                          </p:val>
                                        </p:tav>
                                        <p:tav tm="100000">
                                          <p:val>
                                            <p:fltVal val="0"/>
                                          </p:val>
                                        </p:tav>
                                      </p:tavLst>
                                    </p:anim>
                                    <p:animEffect transition="out" filter="fade">
                                      <p:cBhvr>
                                        <p:cTn id="378" dur="500"/>
                                        <p:tgtEl>
                                          <p:spTgt spid="17603"/>
                                        </p:tgtEl>
                                      </p:cBhvr>
                                    </p:animEffect>
                                    <p:set>
                                      <p:cBhvr>
                                        <p:cTn id="379" dur="1" fill="hold">
                                          <p:stCondLst>
                                            <p:cond delay="499"/>
                                          </p:stCondLst>
                                        </p:cTn>
                                        <p:tgtEl>
                                          <p:spTgt spid="17603"/>
                                        </p:tgtEl>
                                        <p:attrNameLst>
                                          <p:attrName>style.visibility</p:attrName>
                                        </p:attrNameLst>
                                      </p:cBhvr>
                                      <p:to>
                                        <p:strVal val="hidden"/>
                                      </p:to>
                                    </p:set>
                                  </p:childTnLst>
                                </p:cTn>
                              </p:par>
                              <p:par>
                                <p:cTn id="380" presetID="53" presetClass="exit" presetSubtype="0" fill="hold" grpId="2" nodeType="withEffect">
                                  <p:stCondLst>
                                    <p:cond delay="0"/>
                                  </p:stCondLst>
                                  <p:childTnLst>
                                    <p:anim calcmode="lin" valueType="num">
                                      <p:cBhvr>
                                        <p:cTn id="381" dur="500"/>
                                        <p:tgtEl>
                                          <p:spTgt spid="17604"/>
                                        </p:tgtEl>
                                        <p:attrNameLst>
                                          <p:attrName>ppt_w</p:attrName>
                                        </p:attrNameLst>
                                      </p:cBhvr>
                                      <p:tavLst>
                                        <p:tav tm="0">
                                          <p:val>
                                            <p:strVal val="ppt_w"/>
                                          </p:val>
                                        </p:tav>
                                        <p:tav tm="100000">
                                          <p:val>
                                            <p:fltVal val="0"/>
                                          </p:val>
                                        </p:tav>
                                      </p:tavLst>
                                    </p:anim>
                                    <p:anim calcmode="lin" valueType="num">
                                      <p:cBhvr>
                                        <p:cTn id="382" dur="500"/>
                                        <p:tgtEl>
                                          <p:spTgt spid="17604"/>
                                        </p:tgtEl>
                                        <p:attrNameLst>
                                          <p:attrName>ppt_h</p:attrName>
                                        </p:attrNameLst>
                                      </p:cBhvr>
                                      <p:tavLst>
                                        <p:tav tm="0">
                                          <p:val>
                                            <p:strVal val="ppt_h"/>
                                          </p:val>
                                        </p:tav>
                                        <p:tav tm="100000">
                                          <p:val>
                                            <p:fltVal val="0"/>
                                          </p:val>
                                        </p:tav>
                                      </p:tavLst>
                                    </p:anim>
                                    <p:animEffect transition="out" filter="fade">
                                      <p:cBhvr>
                                        <p:cTn id="383" dur="500"/>
                                        <p:tgtEl>
                                          <p:spTgt spid="17604"/>
                                        </p:tgtEl>
                                      </p:cBhvr>
                                    </p:animEffect>
                                    <p:set>
                                      <p:cBhvr>
                                        <p:cTn id="384" dur="1" fill="hold">
                                          <p:stCondLst>
                                            <p:cond delay="499"/>
                                          </p:stCondLst>
                                        </p:cTn>
                                        <p:tgtEl>
                                          <p:spTgt spid="17604"/>
                                        </p:tgtEl>
                                        <p:attrNameLst>
                                          <p:attrName>style.visibility</p:attrName>
                                        </p:attrNameLst>
                                      </p:cBhvr>
                                      <p:to>
                                        <p:strVal val="hidden"/>
                                      </p:to>
                                    </p:set>
                                  </p:childTnLst>
                                </p:cTn>
                              </p:par>
                              <p:par>
                                <p:cTn id="385" presetID="53" presetClass="exit" presetSubtype="0" fill="hold" grpId="2" nodeType="withEffect">
                                  <p:stCondLst>
                                    <p:cond delay="0"/>
                                  </p:stCondLst>
                                  <p:childTnLst>
                                    <p:anim calcmode="lin" valueType="num">
                                      <p:cBhvr>
                                        <p:cTn id="386" dur="500"/>
                                        <p:tgtEl>
                                          <p:spTgt spid="17605"/>
                                        </p:tgtEl>
                                        <p:attrNameLst>
                                          <p:attrName>ppt_w</p:attrName>
                                        </p:attrNameLst>
                                      </p:cBhvr>
                                      <p:tavLst>
                                        <p:tav tm="0">
                                          <p:val>
                                            <p:strVal val="ppt_w"/>
                                          </p:val>
                                        </p:tav>
                                        <p:tav tm="100000">
                                          <p:val>
                                            <p:fltVal val="0"/>
                                          </p:val>
                                        </p:tav>
                                      </p:tavLst>
                                    </p:anim>
                                    <p:anim calcmode="lin" valueType="num">
                                      <p:cBhvr>
                                        <p:cTn id="387" dur="500"/>
                                        <p:tgtEl>
                                          <p:spTgt spid="17605"/>
                                        </p:tgtEl>
                                        <p:attrNameLst>
                                          <p:attrName>ppt_h</p:attrName>
                                        </p:attrNameLst>
                                      </p:cBhvr>
                                      <p:tavLst>
                                        <p:tav tm="0">
                                          <p:val>
                                            <p:strVal val="ppt_h"/>
                                          </p:val>
                                        </p:tav>
                                        <p:tav tm="100000">
                                          <p:val>
                                            <p:fltVal val="0"/>
                                          </p:val>
                                        </p:tav>
                                      </p:tavLst>
                                    </p:anim>
                                    <p:animEffect transition="out" filter="fade">
                                      <p:cBhvr>
                                        <p:cTn id="388" dur="500"/>
                                        <p:tgtEl>
                                          <p:spTgt spid="17605"/>
                                        </p:tgtEl>
                                      </p:cBhvr>
                                    </p:animEffect>
                                    <p:set>
                                      <p:cBhvr>
                                        <p:cTn id="389" dur="1" fill="hold">
                                          <p:stCondLst>
                                            <p:cond delay="499"/>
                                          </p:stCondLst>
                                        </p:cTn>
                                        <p:tgtEl>
                                          <p:spTgt spid="17605"/>
                                        </p:tgtEl>
                                        <p:attrNameLst>
                                          <p:attrName>style.visibility</p:attrName>
                                        </p:attrNameLst>
                                      </p:cBhvr>
                                      <p:to>
                                        <p:strVal val="hidden"/>
                                      </p:to>
                                    </p:set>
                                  </p:childTnLst>
                                </p:cTn>
                              </p:par>
                              <p:par>
                                <p:cTn id="390" presetID="53" presetClass="entr" presetSubtype="0" fill="hold" nodeType="withEffect">
                                  <p:stCondLst>
                                    <p:cond delay="0"/>
                                  </p:stCondLst>
                                  <p:childTnLst>
                                    <p:set>
                                      <p:cBhvr>
                                        <p:cTn id="391" dur="1" fill="hold">
                                          <p:stCondLst>
                                            <p:cond delay="0"/>
                                          </p:stCondLst>
                                        </p:cTn>
                                        <p:tgtEl>
                                          <p:spTgt spid="17609"/>
                                        </p:tgtEl>
                                        <p:attrNameLst>
                                          <p:attrName>style.visibility</p:attrName>
                                        </p:attrNameLst>
                                      </p:cBhvr>
                                      <p:to>
                                        <p:strVal val="visible"/>
                                      </p:to>
                                    </p:set>
                                    <p:anim calcmode="lin" valueType="num">
                                      <p:cBhvr>
                                        <p:cTn id="392" dur="500" fill="hold"/>
                                        <p:tgtEl>
                                          <p:spTgt spid="17609"/>
                                        </p:tgtEl>
                                        <p:attrNameLst>
                                          <p:attrName>ppt_w</p:attrName>
                                        </p:attrNameLst>
                                      </p:cBhvr>
                                      <p:tavLst>
                                        <p:tav tm="0">
                                          <p:val>
                                            <p:fltVal val="0"/>
                                          </p:val>
                                        </p:tav>
                                        <p:tav tm="100000">
                                          <p:val>
                                            <p:strVal val="#ppt_w"/>
                                          </p:val>
                                        </p:tav>
                                      </p:tavLst>
                                    </p:anim>
                                    <p:anim calcmode="lin" valueType="num">
                                      <p:cBhvr>
                                        <p:cTn id="393" dur="500" fill="hold"/>
                                        <p:tgtEl>
                                          <p:spTgt spid="17609"/>
                                        </p:tgtEl>
                                        <p:attrNameLst>
                                          <p:attrName>ppt_h</p:attrName>
                                        </p:attrNameLst>
                                      </p:cBhvr>
                                      <p:tavLst>
                                        <p:tav tm="0">
                                          <p:val>
                                            <p:fltVal val="0"/>
                                          </p:val>
                                        </p:tav>
                                        <p:tav tm="100000">
                                          <p:val>
                                            <p:strVal val="#ppt_h"/>
                                          </p:val>
                                        </p:tav>
                                      </p:tavLst>
                                    </p:anim>
                                    <p:animEffect transition="in" filter="fade">
                                      <p:cBhvr>
                                        <p:cTn id="394" dur="500"/>
                                        <p:tgtEl>
                                          <p:spTgt spid="17609"/>
                                        </p:tgtEl>
                                      </p:cBhvr>
                                    </p:animEffect>
                                  </p:childTnLst>
                                  <p:subTnLst>
                                    <p:audio>
                                      <p:cMediaNode>
                                        <p:cTn display="0" masterRel="sameClick">
                                          <p:stCondLst>
                                            <p:cond evt="begin" delay="0">
                                              <p:tn val="390"/>
                                            </p:cond>
                                          </p:stCondLst>
                                          <p:endCondLst>
                                            <p:cond evt="onStopAudio" delay="0">
                                              <p:tgtEl>
                                                <p:sldTgt/>
                                              </p:tgtEl>
                                            </p:cond>
                                          </p:endCondLst>
                                        </p:cTn>
                                        <p:tgtEl>
                                          <p:sndTgt r:embed="rId3" name="applause.wav"/>
                                        </p:tgtEl>
                                      </p:cMediaNode>
                                    </p:audio>
                                  </p:subTnLst>
                                </p:cTn>
                              </p:par>
                              <p:par>
                                <p:cTn id="395" presetID="4" presetClass="entr" presetSubtype="16" fill="hold" nodeType="withEffect">
                                  <p:stCondLst>
                                    <p:cond delay="0"/>
                                  </p:stCondLst>
                                  <p:childTnLst>
                                    <p:set>
                                      <p:cBhvr>
                                        <p:cTn id="396" dur="1" fill="hold">
                                          <p:stCondLst>
                                            <p:cond delay="0"/>
                                          </p:stCondLst>
                                        </p:cTn>
                                        <p:tgtEl>
                                          <p:spTgt spid="17754"/>
                                        </p:tgtEl>
                                        <p:attrNameLst>
                                          <p:attrName>style.visibility</p:attrName>
                                        </p:attrNameLst>
                                      </p:cBhvr>
                                      <p:to>
                                        <p:strVal val="visible"/>
                                      </p:to>
                                    </p:set>
                                    <p:animEffect transition="in" filter="box(in)">
                                      <p:cBhvr>
                                        <p:cTn id="397" dur="3000"/>
                                        <p:tgtEl>
                                          <p:spTgt spid="17754"/>
                                        </p:tgtEl>
                                      </p:cBhvr>
                                    </p:animEffect>
                                  </p:childTnLst>
                                </p:cTn>
                              </p:par>
                            </p:childTnLst>
                          </p:cTn>
                        </p:par>
                      </p:childTnLst>
                    </p:cTn>
                  </p:par>
                  <p:par>
                    <p:cTn id="398" fill="hold" nodeType="clickPar">
                      <p:stCondLst>
                        <p:cond delay="indefinite"/>
                      </p:stCondLst>
                      <p:childTnLst>
                        <p:par>
                          <p:cTn id="399" fill="hold" nodeType="withGroup">
                            <p:stCondLst>
                              <p:cond delay="0"/>
                            </p:stCondLst>
                            <p:childTnLst>
                              <p:par>
                                <p:cTn id="400" presetID="4" presetClass="exit" presetSubtype="16" fill="hold" nodeType="clickEffect">
                                  <p:stCondLst>
                                    <p:cond delay="0"/>
                                  </p:stCondLst>
                                  <p:childTnLst>
                                    <p:animEffect transition="out" filter="box(in)">
                                      <p:cBhvr>
                                        <p:cTn id="401" dur="500"/>
                                        <p:tgtEl>
                                          <p:spTgt spid="17754"/>
                                        </p:tgtEl>
                                      </p:cBhvr>
                                    </p:animEffect>
                                    <p:set>
                                      <p:cBhvr>
                                        <p:cTn id="402" dur="1" fill="hold">
                                          <p:stCondLst>
                                            <p:cond delay="499"/>
                                          </p:stCondLst>
                                        </p:cTn>
                                        <p:tgtEl>
                                          <p:spTgt spid="17754"/>
                                        </p:tgtEl>
                                        <p:attrNameLst>
                                          <p:attrName>style.visibility</p:attrName>
                                        </p:attrNameLst>
                                      </p:cBhvr>
                                      <p:to>
                                        <p:strVal val="hidden"/>
                                      </p:to>
                                    </p:set>
                                  </p:childTnLst>
                                </p:cTn>
                              </p:par>
                              <p:par>
                                <p:cTn id="403" presetID="8" presetClass="entr" presetSubtype="16" fill="hold" grpId="0" nodeType="withEffect">
                                  <p:stCondLst>
                                    <p:cond delay="0"/>
                                  </p:stCondLst>
                                  <p:childTnLst>
                                    <p:set>
                                      <p:cBhvr>
                                        <p:cTn id="404" dur="1" fill="hold">
                                          <p:stCondLst>
                                            <p:cond delay="0"/>
                                          </p:stCondLst>
                                        </p:cTn>
                                        <p:tgtEl>
                                          <p:spTgt spid="17629"/>
                                        </p:tgtEl>
                                        <p:attrNameLst>
                                          <p:attrName>style.visibility</p:attrName>
                                        </p:attrNameLst>
                                      </p:cBhvr>
                                      <p:to>
                                        <p:strVal val="visible"/>
                                      </p:to>
                                    </p:set>
                                    <p:animEffect transition="in" filter="diamond(in)">
                                      <p:cBhvr>
                                        <p:cTn id="405" dur="500"/>
                                        <p:tgtEl>
                                          <p:spTgt spid="17629"/>
                                        </p:tgtEl>
                                      </p:cBhvr>
                                    </p:animEffect>
                                  </p:childTnLst>
                                </p:cTn>
                              </p:par>
                              <p:par>
                                <p:cTn id="406" presetID="8" presetClass="emph" presetSubtype="0" fill="hold" grpId="1" nodeType="withEffect">
                                  <p:stCondLst>
                                    <p:cond delay="0"/>
                                  </p:stCondLst>
                                  <p:childTnLst>
                                    <p:animRot by="43200000">
                                      <p:cBhvr>
                                        <p:cTn id="407" dur="1000" fill="hold"/>
                                        <p:tgtEl>
                                          <p:spTgt spid="17629"/>
                                        </p:tgtEl>
                                        <p:attrNameLst>
                                          <p:attrName>r</p:attrName>
                                        </p:attrNameLst>
                                      </p:cBhvr>
                                    </p:animRot>
                                  </p:childTnLst>
                                </p:cTn>
                              </p:par>
                              <p:par>
                                <p:cTn id="408" presetID="53" presetClass="exit" presetSubtype="0" fill="hold" nodeType="withEffect">
                                  <p:stCondLst>
                                    <p:cond delay="0"/>
                                  </p:stCondLst>
                                  <p:childTnLst>
                                    <p:anim calcmode="lin" valueType="num">
                                      <p:cBhvr>
                                        <p:cTn id="409" dur="2000"/>
                                        <p:tgtEl>
                                          <p:spTgt spid="17606"/>
                                        </p:tgtEl>
                                        <p:attrNameLst>
                                          <p:attrName>ppt_w</p:attrName>
                                        </p:attrNameLst>
                                      </p:cBhvr>
                                      <p:tavLst>
                                        <p:tav tm="0">
                                          <p:val>
                                            <p:strVal val="ppt_w"/>
                                          </p:val>
                                        </p:tav>
                                        <p:tav tm="100000">
                                          <p:val>
                                            <p:fltVal val="0"/>
                                          </p:val>
                                        </p:tav>
                                      </p:tavLst>
                                    </p:anim>
                                    <p:anim calcmode="lin" valueType="num">
                                      <p:cBhvr>
                                        <p:cTn id="410" dur="2000"/>
                                        <p:tgtEl>
                                          <p:spTgt spid="17606"/>
                                        </p:tgtEl>
                                        <p:attrNameLst>
                                          <p:attrName>ppt_h</p:attrName>
                                        </p:attrNameLst>
                                      </p:cBhvr>
                                      <p:tavLst>
                                        <p:tav tm="0">
                                          <p:val>
                                            <p:strVal val="ppt_h"/>
                                          </p:val>
                                        </p:tav>
                                        <p:tav tm="100000">
                                          <p:val>
                                            <p:fltVal val="0"/>
                                          </p:val>
                                        </p:tav>
                                      </p:tavLst>
                                    </p:anim>
                                    <p:animEffect transition="out" filter="fade">
                                      <p:cBhvr>
                                        <p:cTn id="411" dur="2000"/>
                                        <p:tgtEl>
                                          <p:spTgt spid="17606"/>
                                        </p:tgtEl>
                                      </p:cBhvr>
                                    </p:animEffect>
                                    <p:set>
                                      <p:cBhvr>
                                        <p:cTn id="412" dur="1" fill="hold">
                                          <p:stCondLst>
                                            <p:cond delay="1999"/>
                                          </p:stCondLst>
                                        </p:cTn>
                                        <p:tgtEl>
                                          <p:spTgt spid="17606"/>
                                        </p:tgtEl>
                                        <p:attrNameLst>
                                          <p:attrName>style.visibility</p:attrName>
                                        </p:attrNameLst>
                                      </p:cBhvr>
                                      <p:to>
                                        <p:strVal val="hidden"/>
                                      </p:to>
                                    </p:set>
                                  </p:childTnLst>
                                </p:cTn>
                              </p:par>
                            </p:childTnLst>
                          </p:cTn>
                        </p:par>
                      </p:childTnLst>
                    </p:cTn>
                  </p:par>
                  <p:par>
                    <p:cTn id="413" fill="hold" nodeType="clickPar">
                      <p:stCondLst>
                        <p:cond delay="indefinite"/>
                      </p:stCondLst>
                      <p:childTnLst>
                        <p:par>
                          <p:cTn id="414" fill="hold" nodeType="withGroup">
                            <p:stCondLst>
                              <p:cond delay="0"/>
                            </p:stCondLst>
                            <p:childTnLst>
                              <p:par>
                                <p:cTn id="415" presetID="8" presetClass="entr" presetSubtype="16" fill="hold" grpId="0" nodeType="clickEffect">
                                  <p:stCondLst>
                                    <p:cond delay="0"/>
                                  </p:stCondLst>
                                  <p:childTnLst>
                                    <p:set>
                                      <p:cBhvr>
                                        <p:cTn id="416" dur="1" fill="hold">
                                          <p:stCondLst>
                                            <p:cond delay="0"/>
                                          </p:stCondLst>
                                        </p:cTn>
                                        <p:tgtEl>
                                          <p:spTgt spid="17631"/>
                                        </p:tgtEl>
                                        <p:attrNameLst>
                                          <p:attrName>style.visibility</p:attrName>
                                        </p:attrNameLst>
                                      </p:cBhvr>
                                      <p:to>
                                        <p:strVal val="visible"/>
                                      </p:to>
                                    </p:set>
                                    <p:animEffect transition="in" filter="diamond(in)">
                                      <p:cBhvr>
                                        <p:cTn id="417" dur="1000"/>
                                        <p:tgtEl>
                                          <p:spTgt spid="17631"/>
                                        </p:tgtEl>
                                      </p:cBhvr>
                                    </p:animEffect>
                                  </p:childTnLst>
                                </p:cTn>
                              </p:par>
                              <p:par>
                                <p:cTn id="418" presetID="8" presetClass="entr" presetSubtype="16" fill="hold" grpId="0" nodeType="withEffect">
                                  <p:stCondLst>
                                    <p:cond delay="0"/>
                                  </p:stCondLst>
                                  <p:childTnLst>
                                    <p:set>
                                      <p:cBhvr>
                                        <p:cTn id="419" dur="1" fill="hold">
                                          <p:stCondLst>
                                            <p:cond delay="0"/>
                                          </p:stCondLst>
                                        </p:cTn>
                                        <p:tgtEl>
                                          <p:spTgt spid="17632"/>
                                        </p:tgtEl>
                                        <p:attrNameLst>
                                          <p:attrName>style.visibility</p:attrName>
                                        </p:attrNameLst>
                                      </p:cBhvr>
                                      <p:to>
                                        <p:strVal val="visible"/>
                                      </p:to>
                                    </p:set>
                                    <p:animEffect transition="in" filter="diamond(in)">
                                      <p:cBhvr>
                                        <p:cTn id="420" dur="1000"/>
                                        <p:tgtEl>
                                          <p:spTgt spid="17632"/>
                                        </p:tgtEl>
                                      </p:cBhvr>
                                    </p:animEffect>
                                  </p:childTnLst>
                                </p:cTn>
                              </p:par>
                              <p:par>
                                <p:cTn id="421" presetID="8" presetClass="entr" presetSubtype="16" fill="hold" grpId="0" nodeType="withEffect">
                                  <p:stCondLst>
                                    <p:cond delay="0"/>
                                  </p:stCondLst>
                                  <p:childTnLst>
                                    <p:set>
                                      <p:cBhvr>
                                        <p:cTn id="422" dur="1" fill="hold">
                                          <p:stCondLst>
                                            <p:cond delay="0"/>
                                          </p:stCondLst>
                                        </p:cTn>
                                        <p:tgtEl>
                                          <p:spTgt spid="17633"/>
                                        </p:tgtEl>
                                        <p:attrNameLst>
                                          <p:attrName>style.visibility</p:attrName>
                                        </p:attrNameLst>
                                      </p:cBhvr>
                                      <p:to>
                                        <p:strVal val="visible"/>
                                      </p:to>
                                    </p:set>
                                    <p:animEffect transition="in" filter="diamond(in)">
                                      <p:cBhvr>
                                        <p:cTn id="423" dur="1000"/>
                                        <p:tgtEl>
                                          <p:spTgt spid="17633"/>
                                        </p:tgtEl>
                                      </p:cBhvr>
                                    </p:animEffect>
                                  </p:childTnLst>
                                </p:cTn>
                              </p:par>
                              <p:par>
                                <p:cTn id="424" presetID="8" presetClass="entr" presetSubtype="16" fill="hold" grpId="0" nodeType="withEffect">
                                  <p:stCondLst>
                                    <p:cond delay="0"/>
                                  </p:stCondLst>
                                  <p:childTnLst>
                                    <p:set>
                                      <p:cBhvr>
                                        <p:cTn id="425" dur="1" fill="hold">
                                          <p:stCondLst>
                                            <p:cond delay="0"/>
                                          </p:stCondLst>
                                        </p:cTn>
                                        <p:tgtEl>
                                          <p:spTgt spid="17634"/>
                                        </p:tgtEl>
                                        <p:attrNameLst>
                                          <p:attrName>style.visibility</p:attrName>
                                        </p:attrNameLst>
                                      </p:cBhvr>
                                      <p:to>
                                        <p:strVal val="visible"/>
                                      </p:to>
                                    </p:set>
                                    <p:animEffect transition="in" filter="diamond(in)">
                                      <p:cBhvr>
                                        <p:cTn id="426" dur="1000"/>
                                        <p:tgtEl>
                                          <p:spTgt spid="17634"/>
                                        </p:tgtEl>
                                      </p:cBhvr>
                                    </p:animEffect>
                                  </p:childTnLst>
                                </p:cTn>
                              </p:par>
                              <p:par>
                                <p:cTn id="427" presetID="8" presetClass="entr" presetSubtype="16" fill="hold" grpId="0" nodeType="withEffect">
                                  <p:stCondLst>
                                    <p:cond delay="0"/>
                                  </p:stCondLst>
                                  <p:childTnLst>
                                    <p:set>
                                      <p:cBhvr>
                                        <p:cTn id="428" dur="1" fill="hold">
                                          <p:stCondLst>
                                            <p:cond delay="0"/>
                                          </p:stCondLst>
                                        </p:cTn>
                                        <p:tgtEl>
                                          <p:spTgt spid="17635"/>
                                        </p:tgtEl>
                                        <p:attrNameLst>
                                          <p:attrName>style.visibility</p:attrName>
                                        </p:attrNameLst>
                                      </p:cBhvr>
                                      <p:to>
                                        <p:strVal val="visible"/>
                                      </p:to>
                                    </p:set>
                                    <p:animEffect transition="in" filter="diamond(in)">
                                      <p:cBhvr>
                                        <p:cTn id="429" dur="1000"/>
                                        <p:tgtEl>
                                          <p:spTgt spid="17635"/>
                                        </p:tgtEl>
                                      </p:cBhvr>
                                    </p:animEffect>
                                  </p:childTnLst>
                                </p:cTn>
                              </p:par>
                              <p:par>
                                <p:cTn id="430" presetID="22" presetClass="emph" presetSubtype="0" fill="hold" grpId="0" nodeType="withEffect">
                                  <p:stCondLst>
                                    <p:cond delay="0"/>
                                  </p:stCondLst>
                                  <p:childTnLst>
                                    <p:animClr clrSpc="hsl" dir="cw">
                                      <p:cBhvr override="childStyle">
                                        <p:cTn id="431" dur="2000" fill="hold"/>
                                        <p:tgtEl>
                                          <p:spTgt spid="17537"/>
                                        </p:tgtEl>
                                        <p:attrNameLst>
                                          <p:attrName>style.color</p:attrName>
                                        </p:attrNameLst>
                                      </p:cBhvr>
                                      <p:by>
                                        <p:hsl h="-7200000" s="0" l="0"/>
                                      </p:by>
                                    </p:animClr>
                                    <p:animClr clrSpc="hsl" dir="cw">
                                      <p:cBhvr>
                                        <p:cTn id="432" dur="2000" fill="hold"/>
                                        <p:tgtEl>
                                          <p:spTgt spid="17537"/>
                                        </p:tgtEl>
                                        <p:attrNameLst>
                                          <p:attrName>fillcolor</p:attrName>
                                        </p:attrNameLst>
                                      </p:cBhvr>
                                      <p:by>
                                        <p:hsl h="-7200000" s="0" l="0"/>
                                      </p:by>
                                    </p:animClr>
                                    <p:animClr clrSpc="hsl" dir="cw">
                                      <p:cBhvr>
                                        <p:cTn id="433" dur="2000" fill="hold"/>
                                        <p:tgtEl>
                                          <p:spTgt spid="17537"/>
                                        </p:tgtEl>
                                        <p:attrNameLst>
                                          <p:attrName>stroke.color</p:attrName>
                                        </p:attrNameLst>
                                      </p:cBhvr>
                                      <p:by>
                                        <p:hsl h="-7200000" s="0" l="0"/>
                                      </p:by>
                                    </p:animClr>
                                    <p:set>
                                      <p:cBhvr>
                                        <p:cTn id="434" dur="2000" fill="hold"/>
                                        <p:tgtEl>
                                          <p:spTgt spid="17537"/>
                                        </p:tgtEl>
                                        <p:attrNameLst>
                                          <p:attrName>fill.type</p:attrName>
                                        </p:attrNameLst>
                                      </p:cBhvr>
                                      <p:to>
                                        <p:strVal val="solid"/>
                                      </p:to>
                                    </p:set>
                                  </p:childTnLst>
                                </p:cTn>
                              </p:par>
                              <p:par>
                                <p:cTn id="435" presetID="8" presetClass="emph" presetSubtype="0" fill="hold" grpId="0" nodeType="withEffect">
                                  <p:stCondLst>
                                    <p:cond delay="0"/>
                                  </p:stCondLst>
                                  <p:childTnLst>
                                    <p:animRot by="43200000">
                                      <p:cBhvr>
                                        <p:cTn id="436" dur="1000" fill="hold"/>
                                        <p:tgtEl>
                                          <p:spTgt spid="17630"/>
                                        </p:tgtEl>
                                        <p:attrNameLst>
                                          <p:attrName>r</p:attrName>
                                        </p:attrNameLst>
                                      </p:cBhvr>
                                    </p:animRot>
                                  </p:childTnLst>
                                </p:cTn>
                              </p:par>
                              <p:par>
                                <p:cTn id="437" presetID="8" presetClass="emph" presetSubtype="0" fill="hold" grpId="1" nodeType="withEffect">
                                  <p:stCondLst>
                                    <p:cond delay="0"/>
                                  </p:stCondLst>
                                  <p:childTnLst>
                                    <p:animRot by="43200000">
                                      <p:cBhvr>
                                        <p:cTn id="438" dur="1000" fill="hold"/>
                                        <p:tgtEl>
                                          <p:spTgt spid="17631"/>
                                        </p:tgtEl>
                                        <p:attrNameLst>
                                          <p:attrName>r</p:attrName>
                                        </p:attrNameLst>
                                      </p:cBhvr>
                                    </p:animRot>
                                  </p:childTnLst>
                                </p:cTn>
                              </p:par>
                              <p:par>
                                <p:cTn id="439" presetID="8" presetClass="emph" presetSubtype="0" fill="hold" grpId="1" nodeType="withEffect">
                                  <p:stCondLst>
                                    <p:cond delay="0"/>
                                  </p:stCondLst>
                                  <p:childTnLst>
                                    <p:animRot by="43200000">
                                      <p:cBhvr>
                                        <p:cTn id="440" dur="1000" fill="hold"/>
                                        <p:tgtEl>
                                          <p:spTgt spid="17632"/>
                                        </p:tgtEl>
                                        <p:attrNameLst>
                                          <p:attrName>r</p:attrName>
                                        </p:attrNameLst>
                                      </p:cBhvr>
                                    </p:animRot>
                                  </p:childTnLst>
                                </p:cTn>
                              </p:par>
                              <p:par>
                                <p:cTn id="441" presetID="8" presetClass="emph" presetSubtype="0" fill="hold" grpId="1" nodeType="withEffect">
                                  <p:stCondLst>
                                    <p:cond delay="0"/>
                                  </p:stCondLst>
                                  <p:childTnLst>
                                    <p:animRot by="43200000">
                                      <p:cBhvr>
                                        <p:cTn id="442" dur="1000" fill="hold"/>
                                        <p:tgtEl>
                                          <p:spTgt spid="17633"/>
                                        </p:tgtEl>
                                        <p:attrNameLst>
                                          <p:attrName>r</p:attrName>
                                        </p:attrNameLst>
                                      </p:cBhvr>
                                    </p:animRot>
                                  </p:childTnLst>
                                </p:cTn>
                              </p:par>
                              <p:par>
                                <p:cTn id="443" presetID="8" presetClass="emph" presetSubtype="0" fill="hold" grpId="1" nodeType="withEffect">
                                  <p:stCondLst>
                                    <p:cond delay="0"/>
                                  </p:stCondLst>
                                  <p:childTnLst>
                                    <p:animRot by="43200000">
                                      <p:cBhvr>
                                        <p:cTn id="444" dur="1000" fill="hold"/>
                                        <p:tgtEl>
                                          <p:spTgt spid="17634"/>
                                        </p:tgtEl>
                                        <p:attrNameLst>
                                          <p:attrName>r</p:attrName>
                                        </p:attrNameLst>
                                      </p:cBhvr>
                                    </p:animRot>
                                  </p:childTnLst>
                                </p:cTn>
                              </p:par>
                              <p:par>
                                <p:cTn id="445" presetID="8" presetClass="emph" presetSubtype="0" fill="hold" grpId="1" nodeType="withEffect">
                                  <p:stCondLst>
                                    <p:cond delay="0"/>
                                  </p:stCondLst>
                                  <p:childTnLst>
                                    <p:animRot by="43200000">
                                      <p:cBhvr>
                                        <p:cTn id="446" dur="1000" fill="hold"/>
                                        <p:tgtEl>
                                          <p:spTgt spid="17635"/>
                                        </p:tgtEl>
                                        <p:attrNameLst>
                                          <p:attrName>r</p:attrName>
                                        </p:attrNameLst>
                                      </p:cBhvr>
                                    </p:animRot>
                                  </p:childTnLst>
                                </p:cTn>
                              </p:par>
                              <p:par>
                                <p:cTn id="447" presetID="53" presetClass="entr" presetSubtype="0" fill="hold" nodeType="withEffect">
                                  <p:stCondLst>
                                    <p:cond delay="0"/>
                                  </p:stCondLst>
                                  <p:childTnLst>
                                    <p:set>
                                      <p:cBhvr>
                                        <p:cTn id="448" dur="1" fill="hold">
                                          <p:stCondLst>
                                            <p:cond delay="0"/>
                                          </p:stCondLst>
                                        </p:cTn>
                                        <p:tgtEl>
                                          <p:spTgt spid="17636"/>
                                        </p:tgtEl>
                                        <p:attrNameLst>
                                          <p:attrName>style.visibility</p:attrName>
                                        </p:attrNameLst>
                                      </p:cBhvr>
                                      <p:to>
                                        <p:strVal val="visible"/>
                                      </p:to>
                                    </p:set>
                                    <p:anim calcmode="lin" valueType="num">
                                      <p:cBhvr>
                                        <p:cTn id="449" dur="2000" fill="hold"/>
                                        <p:tgtEl>
                                          <p:spTgt spid="17636"/>
                                        </p:tgtEl>
                                        <p:attrNameLst>
                                          <p:attrName>ppt_w</p:attrName>
                                        </p:attrNameLst>
                                      </p:cBhvr>
                                      <p:tavLst>
                                        <p:tav tm="0">
                                          <p:val>
                                            <p:fltVal val="0"/>
                                          </p:val>
                                        </p:tav>
                                        <p:tav tm="100000">
                                          <p:val>
                                            <p:strVal val="#ppt_w"/>
                                          </p:val>
                                        </p:tav>
                                      </p:tavLst>
                                    </p:anim>
                                    <p:anim calcmode="lin" valueType="num">
                                      <p:cBhvr>
                                        <p:cTn id="450" dur="2000" fill="hold"/>
                                        <p:tgtEl>
                                          <p:spTgt spid="17636"/>
                                        </p:tgtEl>
                                        <p:attrNameLst>
                                          <p:attrName>ppt_h</p:attrName>
                                        </p:attrNameLst>
                                      </p:cBhvr>
                                      <p:tavLst>
                                        <p:tav tm="0">
                                          <p:val>
                                            <p:fltVal val="0"/>
                                          </p:val>
                                        </p:tav>
                                        <p:tav tm="100000">
                                          <p:val>
                                            <p:strVal val="#ppt_h"/>
                                          </p:val>
                                        </p:tav>
                                      </p:tavLst>
                                    </p:anim>
                                    <p:animEffect transition="in" filter="fade">
                                      <p:cBhvr>
                                        <p:cTn id="451" dur="2000"/>
                                        <p:tgtEl>
                                          <p:spTgt spid="17636"/>
                                        </p:tgtEl>
                                      </p:cBhvr>
                                    </p:animEffect>
                                  </p:childTnLst>
                                </p:cTn>
                              </p:par>
                            </p:childTnLst>
                          </p:cTn>
                        </p:par>
                      </p:childTnLst>
                    </p:cTn>
                  </p:par>
                  <p:par>
                    <p:cTn id="452" fill="hold" nodeType="clickPar">
                      <p:stCondLst>
                        <p:cond delay="indefinite"/>
                      </p:stCondLst>
                      <p:childTnLst>
                        <p:par>
                          <p:cTn id="453" fill="hold" nodeType="withGroup">
                            <p:stCondLst>
                              <p:cond delay="0"/>
                            </p:stCondLst>
                            <p:childTnLst>
                              <p:par>
                                <p:cTn id="454" presetID="53" presetClass="exit" presetSubtype="0" fill="hold" grpId="1" nodeType="clickEffect">
                                  <p:stCondLst>
                                    <p:cond delay="0"/>
                                  </p:stCondLst>
                                  <p:childTnLst>
                                    <p:anim calcmode="lin" valueType="num">
                                      <p:cBhvr>
                                        <p:cTn id="455" dur="500"/>
                                        <p:tgtEl>
                                          <p:spTgt spid="17630"/>
                                        </p:tgtEl>
                                        <p:attrNameLst>
                                          <p:attrName>ppt_w</p:attrName>
                                        </p:attrNameLst>
                                      </p:cBhvr>
                                      <p:tavLst>
                                        <p:tav tm="0">
                                          <p:val>
                                            <p:strVal val="ppt_w"/>
                                          </p:val>
                                        </p:tav>
                                        <p:tav tm="100000">
                                          <p:val>
                                            <p:fltVal val="0"/>
                                          </p:val>
                                        </p:tav>
                                      </p:tavLst>
                                    </p:anim>
                                    <p:anim calcmode="lin" valueType="num">
                                      <p:cBhvr>
                                        <p:cTn id="456" dur="500"/>
                                        <p:tgtEl>
                                          <p:spTgt spid="17630"/>
                                        </p:tgtEl>
                                        <p:attrNameLst>
                                          <p:attrName>ppt_h</p:attrName>
                                        </p:attrNameLst>
                                      </p:cBhvr>
                                      <p:tavLst>
                                        <p:tav tm="0">
                                          <p:val>
                                            <p:strVal val="ppt_h"/>
                                          </p:val>
                                        </p:tav>
                                        <p:tav tm="100000">
                                          <p:val>
                                            <p:fltVal val="0"/>
                                          </p:val>
                                        </p:tav>
                                      </p:tavLst>
                                    </p:anim>
                                    <p:animEffect transition="out" filter="fade">
                                      <p:cBhvr>
                                        <p:cTn id="457" dur="500"/>
                                        <p:tgtEl>
                                          <p:spTgt spid="17630"/>
                                        </p:tgtEl>
                                      </p:cBhvr>
                                    </p:animEffect>
                                    <p:set>
                                      <p:cBhvr>
                                        <p:cTn id="458" dur="1" fill="hold">
                                          <p:stCondLst>
                                            <p:cond delay="499"/>
                                          </p:stCondLst>
                                        </p:cTn>
                                        <p:tgtEl>
                                          <p:spTgt spid="17630"/>
                                        </p:tgtEl>
                                        <p:attrNameLst>
                                          <p:attrName>style.visibility</p:attrName>
                                        </p:attrNameLst>
                                      </p:cBhvr>
                                      <p:to>
                                        <p:strVal val="hidden"/>
                                      </p:to>
                                    </p:set>
                                  </p:childTnLst>
                                </p:cTn>
                              </p:par>
                              <p:par>
                                <p:cTn id="459" presetID="53" presetClass="exit" presetSubtype="0" fill="hold" grpId="2" nodeType="withEffect">
                                  <p:stCondLst>
                                    <p:cond delay="0"/>
                                  </p:stCondLst>
                                  <p:childTnLst>
                                    <p:anim calcmode="lin" valueType="num">
                                      <p:cBhvr>
                                        <p:cTn id="460" dur="500"/>
                                        <p:tgtEl>
                                          <p:spTgt spid="17631"/>
                                        </p:tgtEl>
                                        <p:attrNameLst>
                                          <p:attrName>ppt_w</p:attrName>
                                        </p:attrNameLst>
                                      </p:cBhvr>
                                      <p:tavLst>
                                        <p:tav tm="0">
                                          <p:val>
                                            <p:strVal val="ppt_w"/>
                                          </p:val>
                                        </p:tav>
                                        <p:tav tm="100000">
                                          <p:val>
                                            <p:fltVal val="0"/>
                                          </p:val>
                                        </p:tav>
                                      </p:tavLst>
                                    </p:anim>
                                    <p:anim calcmode="lin" valueType="num">
                                      <p:cBhvr>
                                        <p:cTn id="461" dur="500"/>
                                        <p:tgtEl>
                                          <p:spTgt spid="17631"/>
                                        </p:tgtEl>
                                        <p:attrNameLst>
                                          <p:attrName>ppt_h</p:attrName>
                                        </p:attrNameLst>
                                      </p:cBhvr>
                                      <p:tavLst>
                                        <p:tav tm="0">
                                          <p:val>
                                            <p:strVal val="ppt_h"/>
                                          </p:val>
                                        </p:tav>
                                        <p:tav tm="100000">
                                          <p:val>
                                            <p:fltVal val="0"/>
                                          </p:val>
                                        </p:tav>
                                      </p:tavLst>
                                    </p:anim>
                                    <p:animEffect transition="out" filter="fade">
                                      <p:cBhvr>
                                        <p:cTn id="462" dur="500"/>
                                        <p:tgtEl>
                                          <p:spTgt spid="17631"/>
                                        </p:tgtEl>
                                      </p:cBhvr>
                                    </p:animEffect>
                                    <p:set>
                                      <p:cBhvr>
                                        <p:cTn id="463" dur="1" fill="hold">
                                          <p:stCondLst>
                                            <p:cond delay="499"/>
                                          </p:stCondLst>
                                        </p:cTn>
                                        <p:tgtEl>
                                          <p:spTgt spid="17631"/>
                                        </p:tgtEl>
                                        <p:attrNameLst>
                                          <p:attrName>style.visibility</p:attrName>
                                        </p:attrNameLst>
                                      </p:cBhvr>
                                      <p:to>
                                        <p:strVal val="hidden"/>
                                      </p:to>
                                    </p:set>
                                  </p:childTnLst>
                                </p:cTn>
                              </p:par>
                              <p:par>
                                <p:cTn id="464" presetID="53" presetClass="exit" presetSubtype="0" fill="hold" grpId="2" nodeType="withEffect">
                                  <p:stCondLst>
                                    <p:cond delay="0"/>
                                  </p:stCondLst>
                                  <p:childTnLst>
                                    <p:anim calcmode="lin" valueType="num">
                                      <p:cBhvr>
                                        <p:cTn id="465" dur="500"/>
                                        <p:tgtEl>
                                          <p:spTgt spid="17632"/>
                                        </p:tgtEl>
                                        <p:attrNameLst>
                                          <p:attrName>ppt_w</p:attrName>
                                        </p:attrNameLst>
                                      </p:cBhvr>
                                      <p:tavLst>
                                        <p:tav tm="0">
                                          <p:val>
                                            <p:strVal val="ppt_w"/>
                                          </p:val>
                                        </p:tav>
                                        <p:tav tm="100000">
                                          <p:val>
                                            <p:fltVal val="0"/>
                                          </p:val>
                                        </p:tav>
                                      </p:tavLst>
                                    </p:anim>
                                    <p:anim calcmode="lin" valueType="num">
                                      <p:cBhvr>
                                        <p:cTn id="466" dur="500"/>
                                        <p:tgtEl>
                                          <p:spTgt spid="17632"/>
                                        </p:tgtEl>
                                        <p:attrNameLst>
                                          <p:attrName>ppt_h</p:attrName>
                                        </p:attrNameLst>
                                      </p:cBhvr>
                                      <p:tavLst>
                                        <p:tav tm="0">
                                          <p:val>
                                            <p:strVal val="ppt_h"/>
                                          </p:val>
                                        </p:tav>
                                        <p:tav tm="100000">
                                          <p:val>
                                            <p:fltVal val="0"/>
                                          </p:val>
                                        </p:tav>
                                      </p:tavLst>
                                    </p:anim>
                                    <p:animEffect transition="out" filter="fade">
                                      <p:cBhvr>
                                        <p:cTn id="467" dur="500"/>
                                        <p:tgtEl>
                                          <p:spTgt spid="17632"/>
                                        </p:tgtEl>
                                      </p:cBhvr>
                                    </p:animEffect>
                                    <p:set>
                                      <p:cBhvr>
                                        <p:cTn id="468" dur="1" fill="hold">
                                          <p:stCondLst>
                                            <p:cond delay="499"/>
                                          </p:stCondLst>
                                        </p:cTn>
                                        <p:tgtEl>
                                          <p:spTgt spid="17632"/>
                                        </p:tgtEl>
                                        <p:attrNameLst>
                                          <p:attrName>style.visibility</p:attrName>
                                        </p:attrNameLst>
                                      </p:cBhvr>
                                      <p:to>
                                        <p:strVal val="hidden"/>
                                      </p:to>
                                    </p:set>
                                  </p:childTnLst>
                                </p:cTn>
                              </p:par>
                              <p:par>
                                <p:cTn id="469" presetID="53" presetClass="exit" presetSubtype="0" fill="hold" grpId="2" nodeType="withEffect">
                                  <p:stCondLst>
                                    <p:cond delay="0"/>
                                  </p:stCondLst>
                                  <p:childTnLst>
                                    <p:anim calcmode="lin" valueType="num">
                                      <p:cBhvr>
                                        <p:cTn id="470" dur="500"/>
                                        <p:tgtEl>
                                          <p:spTgt spid="17633"/>
                                        </p:tgtEl>
                                        <p:attrNameLst>
                                          <p:attrName>ppt_w</p:attrName>
                                        </p:attrNameLst>
                                      </p:cBhvr>
                                      <p:tavLst>
                                        <p:tav tm="0">
                                          <p:val>
                                            <p:strVal val="ppt_w"/>
                                          </p:val>
                                        </p:tav>
                                        <p:tav tm="100000">
                                          <p:val>
                                            <p:fltVal val="0"/>
                                          </p:val>
                                        </p:tav>
                                      </p:tavLst>
                                    </p:anim>
                                    <p:anim calcmode="lin" valueType="num">
                                      <p:cBhvr>
                                        <p:cTn id="471" dur="500"/>
                                        <p:tgtEl>
                                          <p:spTgt spid="17633"/>
                                        </p:tgtEl>
                                        <p:attrNameLst>
                                          <p:attrName>ppt_h</p:attrName>
                                        </p:attrNameLst>
                                      </p:cBhvr>
                                      <p:tavLst>
                                        <p:tav tm="0">
                                          <p:val>
                                            <p:strVal val="ppt_h"/>
                                          </p:val>
                                        </p:tav>
                                        <p:tav tm="100000">
                                          <p:val>
                                            <p:fltVal val="0"/>
                                          </p:val>
                                        </p:tav>
                                      </p:tavLst>
                                    </p:anim>
                                    <p:animEffect transition="out" filter="fade">
                                      <p:cBhvr>
                                        <p:cTn id="472" dur="500"/>
                                        <p:tgtEl>
                                          <p:spTgt spid="17633"/>
                                        </p:tgtEl>
                                      </p:cBhvr>
                                    </p:animEffect>
                                    <p:set>
                                      <p:cBhvr>
                                        <p:cTn id="473" dur="1" fill="hold">
                                          <p:stCondLst>
                                            <p:cond delay="499"/>
                                          </p:stCondLst>
                                        </p:cTn>
                                        <p:tgtEl>
                                          <p:spTgt spid="17633"/>
                                        </p:tgtEl>
                                        <p:attrNameLst>
                                          <p:attrName>style.visibility</p:attrName>
                                        </p:attrNameLst>
                                      </p:cBhvr>
                                      <p:to>
                                        <p:strVal val="hidden"/>
                                      </p:to>
                                    </p:set>
                                  </p:childTnLst>
                                </p:cTn>
                              </p:par>
                              <p:par>
                                <p:cTn id="474" presetID="53" presetClass="exit" presetSubtype="0" fill="hold" grpId="2" nodeType="withEffect">
                                  <p:stCondLst>
                                    <p:cond delay="0"/>
                                  </p:stCondLst>
                                  <p:childTnLst>
                                    <p:anim calcmode="lin" valueType="num">
                                      <p:cBhvr>
                                        <p:cTn id="475" dur="500"/>
                                        <p:tgtEl>
                                          <p:spTgt spid="17634"/>
                                        </p:tgtEl>
                                        <p:attrNameLst>
                                          <p:attrName>ppt_w</p:attrName>
                                        </p:attrNameLst>
                                      </p:cBhvr>
                                      <p:tavLst>
                                        <p:tav tm="0">
                                          <p:val>
                                            <p:strVal val="ppt_w"/>
                                          </p:val>
                                        </p:tav>
                                        <p:tav tm="100000">
                                          <p:val>
                                            <p:fltVal val="0"/>
                                          </p:val>
                                        </p:tav>
                                      </p:tavLst>
                                    </p:anim>
                                    <p:anim calcmode="lin" valueType="num">
                                      <p:cBhvr>
                                        <p:cTn id="476" dur="500"/>
                                        <p:tgtEl>
                                          <p:spTgt spid="17634"/>
                                        </p:tgtEl>
                                        <p:attrNameLst>
                                          <p:attrName>ppt_h</p:attrName>
                                        </p:attrNameLst>
                                      </p:cBhvr>
                                      <p:tavLst>
                                        <p:tav tm="0">
                                          <p:val>
                                            <p:strVal val="ppt_h"/>
                                          </p:val>
                                        </p:tav>
                                        <p:tav tm="100000">
                                          <p:val>
                                            <p:fltVal val="0"/>
                                          </p:val>
                                        </p:tav>
                                      </p:tavLst>
                                    </p:anim>
                                    <p:animEffect transition="out" filter="fade">
                                      <p:cBhvr>
                                        <p:cTn id="477" dur="500"/>
                                        <p:tgtEl>
                                          <p:spTgt spid="17634"/>
                                        </p:tgtEl>
                                      </p:cBhvr>
                                    </p:animEffect>
                                    <p:set>
                                      <p:cBhvr>
                                        <p:cTn id="478" dur="1" fill="hold">
                                          <p:stCondLst>
                                            <p:cond delay="499"/>
                                          </p:stCondLst>
                                        </p:cTn>
                                        <p:tgtEl>
                                          <p:spTgt spid="17634"/>
                                        </p:tgtEl>
                                        <p:attrNameLst>
                                          <p:attrName>style.visibility</p:attrName>
                                        </p:attrNameLst>
                                      </p:cBhvr>
                                      <p:to>
                                        <p:strVal val="hidden"/>
                                      </p:to>
                                    </p:set>
                                  </p:childTnLst>
                                </p:cTn>
                              </p:par>
                              <p:par>
                                <p:cTn id="479" presetID="53" presetClass="exit" presetSubtype="0" fill="hold" grpId="2" nodeType="withEffect">
                                  <p:stCondLst>
                                    <p:cond delay="0"/>
                                  </p:stCondLst>
                                  <p:childTnLst>
                                    <p:anim calcmode="lin" valueType="num">
                                      <p:cBhvr>
                                        <p:cTn id="480" dur="500"/>
                                        <p:tgtEl>
                                          <p:spTgt spid="17635"/>
                                        </p:tgtEl>
                                        <p:attrNameLst>
                                          <p:attrName>ppt_w</p:attrName>
                                        </p:attrNameLst>
                                      </p:cBhvr>
                                      <p:tavLst>
                                        <p:tav tm="0">
                                          <p:val>
                                            <p:strVal val="ppt_w"/>
                                          </p:val>
                                        </p:tav>
                                        <p:tav tm="100000">
                                          <p:val>
                                            <p:fltVal val="0"/>
                                          </p:val>
                                        </p:tav>
                                      </p:tavLst>
                                    </p:anim>
                                    <p:anim calcmode="lin" valueType="num">
                                      <p:cBhvr>
                                        <p:cTn id="481" dur="500"/>
                                        <p:tgtEl>
                                          <p:spTgt spid="17635"/>
                                        </p:tgtEl>
                                        <p:attrNameLst>
                                          <p:attrName>ppt_h</p:attrName>
                                        </p:attrNameLst>
                                      </p:cBhvr>
                                      <p:tavLst>
                                        <p:tav tm="0">
                                          <p:val>
                                            <p:strVal val="ppt_h"/>
                                          </p:val>
                                        </p:tav>
                                        <p:tav tm="100000">
                                          <p:val>
                                            <p:fltVal val="0"/>
                                          </p:val>
                                        </p:tav>
                                      </p:tavLst>
                                    </p:anim>
                                    <p:animEffect transition="out" filter="fade">
                                      <p:cBhvr>
                                        <p:cTn id="482" dur="500"/>
                                        <p:tgtEl>
                                          <p:spTgt spid="17635"/>
                                        </p:tgtEl>
                                      </p:cBhvr>
                                    </p:animEffect>
                                    <p:set>
                                      <p:cBhvr>
                                        <p:cTn id="483" dur="1" fill="hold">
                                          <p:stCondLst>
                                            <p:cond delay="499"/>
                                          </p:stCondLst>
                                        </p:cTn>
                                        <p:tgtEl>
                                          <p:spTgt spid="17635"/>
                                        </p:tgtEl>
                                        <p:attrNameLst>
                                          <p:attrName>style.visibility</p:attrName>
                                        </p:attrNameLst>
                                      </p:cBhvr>
                                      <p:to>
                                        <p:strVal val="hidden"/>
                                      </p:to>
                                    </p:set>
                                  </p:childTnLst>
                                </p:cTn>
                              </p:par>
                              <p:par>
                                <p:cTn id="484" presetID="53" presetClass="entr" presetSubtype="0" fill="hold" nodeType="withEffect">
                                  <p:stCondLst>
                                    <p:cond delay="0"/>
                                  </p:stCondLst>
                                  <p:childTnLst>
                                    <p:set>
                                      <p:cBhvr>
                                        <p:cTn id="485" dur="1" fill="hold">
                                          <p:stCondLst>
                                            <p:cond delay="0"/>
                                          </p:stCondLst>
                                        </p:cTn>
                                        <p:tgtEl>
                                          <p:spTgt spid="17639"/>
                                        </p:tgtEl>
                                        <p:attrNameLst>
                                          <p:attrName>style.visibility</p:attrName>
                                        </p:attrNameLst>
                                      </p:cBhvr>
                                      <p:to>
                                        <p:strVal val="visible"/>
                                      </p:to>
                                    </p:set>
                                    <p:anim calcmode="lin" valueType="num">
                                      <p:cBhvr>
                                        <p:cTn id="486" dur="500" fill="hold"/>
                                        <p:tgtEl>
                                          <p:spTgt spid="17639"/>
                                        </p:tgtEl>
                                        <p:attrNameLst>
                                          <p:attrName>ppt_w</p:attrName>
                                        </p:attrNameLst>
                                      </p:cBhvr>
                                      <p:tavLst>
                                        <p:tav tm="0">
                                          <p:val>
                                            <p:fltVal val="0"/>
                                          </p:val>
                                        </p:tav>
                                        <p:tav tm="100000">
                                          <p:val>
                                            <p:strVal val="#ppt_w"/>
                                          </p:val>
                                        </p:tav>
                                      </p:tavLst>
                                    </p:anim>
                                    <p:anim calcmode="lin" valueType="num">
                                      <p:cBhvr>
                                        <p:cTn id="487" dur="500" fill="hold"/>
                                        <p:tgtEl>
                                          <p:spTgt spid="17639"/>
                                        </p:tgtEl>
                                        <p:attrNameLst>
                                          <p:attrName>ppt_h</p:attrName>
                                        </p:attrNameLst>
                                      </p:cBhvr>
                                      <p:tavLst>
                                        <p:tav tm="0">
                                          <p:val>
                                            <p:fltVal val="0"/>
                                          </p:val>
                                        </p:tav>
                                        <p:tav tm="100000">
                                          <p:val>
                                            <p:strVal val="#ppt_h"/>
                                          </p:val>
                                        </p:tav>
                                      </p:tavLst>
                                    </p:anim>
                                    <p:animEffect transition="in" filter="fade">
                                      <p:cBhvr>
                                        <p:cTn id="488" dur="500"/>
                                        <p:tgtEl>
                                          <p:spTgt spid="17639"/>
                                        </p:tgtEl>
                                      </p:cBhvr>
                                    </p:animEffect>
                                  </p:childTnLst>
                                  <p:subTnLst>
                                    <p:audio>
                                      <p:cMediaNode>
                                        <p:cTn display="0" masterRel="sameClick">
                                          <p:stCondLst>
                                            <p:cond evt="begin" delay="0">
                                              <p:tn val="484"/>
                                            </p:cond>
                                          </p:stCondLst>
                                          <p:endCondLst>
                                            <p:cond evt="onStopAudio" delay="0">
                                              <p:tgtEl>
                                                <p:sldTgt/>
                                              </p:tgtEl>
                                            </p:cond>
                                          </p:endCondLst>
                                        </p:cTn>
                                        <p:tgtEl>
                                          <p:sndTgt r:embed="rId3" name="applause.wav"/>
                                        </p:tgtEl>
                                      </p:cMediaNode>
                                    </p:audio>
                                  </p:subTnLst>
                                </p:cTn>
                              </p:par>
                              <p:par>
                                <p:cTn id="489" presetID="4" presetClass="entr" presetSubtype="16" fill="hold" nodeType="withEffect">
                                  <p:stCondLst>
                                    <p:cond delay="0"/>
                                  </p:stCondLst>
                                  <p:childTnLst>
                                    <p:set>
                                      <p:cBhvr>
                                        <p:cTn id="490" dur="1" fill="hold">
                                          <p:stCondLst>
                                            <p:cond delay="0"/>
                                          </p:stCondLst>
                                        </p:cTn>
                                        <p:tgtEl>
                                          <p:spTgt spid="17755"/>
                                        </p:tgtEl>
                                        <p:attrNameLst>
                                          <p:attrName>style.visibility</p:attrName>
                                        </p:attrNameLst>
                                      </p:cBhvr>
                                      <p:to>
                                        <p:strVal val="visible"/>
                                      </p:to>
                                    </p:set>
                                    <p:animEffect transition="in" filter="box(in)">
                                      <p:cBhvr>
                                        <p:cTn id="491" dur="3000"/>
                                        <p:tgtEl>
                                          <p:spTgt spid="17755"/>
                                        </p:tgtEl>
                                      </p:cBhvr>
                                    </p:animEffect>
                                  </p:childTnLst>
                                </p:cTn>
                              </p:par>
                            </p:childTnLst>
                          </p:cTn>
                        </p:par>
                      </p:childTnLst>
                    </p:cTn>
                  </p:par>
                  <p:par>
                    <p:cTn id="492" fill="hold" nodeType="clickPar">
                      <p:stCondLst>
                        <p:cond delay="indefinite"/>
                      </p:stCondLst>
                      <p:childTnLst>
                        <p:par>
                          <p:cTn id="493" fill="hold" nodeType="withGroup">
                            <p:stCondLst>
                              <p:cond delay="0"/>
                            </p:stCondLst>
                            <p:childTnLst>
                              <p:par>
                                <p:cTn id="494" presetID="4" presetClass="exit" presetSubtype="16" fill="hold" nodeType="clickEffect">
                                  <p:stCondLst>
                                    <p:cond delay="0"/>
                                  </p:stCondLst>
                                  <p:childTnLst>
                                    <p:animEffect transition="out" filter="box(in)">
                                      <p:cBhvr>
                                        <p:cTn id="495" dur="500"/>
                                        <p:tgtEl>
                                          <p:spTgt spid="17755"/>
                                        </p:tgtEl>
                                      </p:cBhvr>
                                    </p:animEffect>
                                    <p:set>
                                      <p:cBhvr>
                                        <p:cTn id="496" dur="1" fill="hold">
                                          <p:stCondLst>
                                            <p:cond delay="499"/>
                                          </p:stCondLst>
                                        </p:cTn>
                                        <p:tgtEl>
                                          <p:spTgt spid="17755"/>
                                        </p:tgtEl>
                                        <p:attrNameLst>
                                          <p:attrName>style.visibility</p:attrName>
                                        </p:attrNameLst>
                                      </p:cBhvr>
                                      <p:to>
                                        <p:strVal val="hidden"/>
                                      </p:to>
                                    </p:set>
                                  </p:childTnLst>
                                </p:cTn>
                              </p:par>
                              <p:par>
                                <p:cTn id="497" presetID="8" presetClass="entr" presetSubtype="16" fill="hold" grpId="0" nodeType="withEffect">
                                  <p:stCondLst>
                                    <p:cond delay="0"/>
                                  </p:stCondLst>
                                  <p:childTnLst>
                                    <p:set>
                                      <p:cBhvr>
                                        <p:cTn id="498" dur="1" fill="hold">
                                          <p:stCondLst>
                                            <p:cond delay="0"/>
                                          </p:stCondLst>
                                        </p:cTn>
                                        <p:tgtEl>
                                          <p:spTgt spid="17655"/>
                                        </p:tgtEl>
                                        <p:attrNameLst>
                                          <p:attrName>style.visibility</p:attrName>
                                        </p:attrNameLst>
                                      </p:cBhvr>
                                      <p:to>
                                        <p:strVal val="visible"/>
                                      </p:to>
                                    </p:set>
                                    <p:animEffect transition="in" filter="diamond(in)">
                                      <p:cBhvr>
                                        <p:cTn id="499" dur="500"/>
                                        <p:tgtEl>
                                          <p:spTgt spid="17655"/>
                                        </p:tgtEl>
                                      </p:cBhvr>
                                    </p:animEffect>
                                  </p:childTnLst>
                                </p:cTn>
                              </p:par>
                              <p:par>
                                <p:cTn id="500" presetID="8" presetClass="emph" presetSubtype="0" fill="hold" grpId="1" nodeType="withEffect">
                                  <p:stCondLst>
                                    <p:cond delay="0"/>
                                  </p:stCondLst>
                                  <p:childTnLst>
                                    <p:animRot by="43200000">
                                      <p:cBhvr>
                                        <p:cTn id="501" dur="1000" fill="hold"/>
                                        <p:tgtEl>
                                          <p:spTgt spid="17655"/>
                                        </p:tgtEl>
                                        <p:attrNameLst>
                                          <p:attrName>r</p:attrName>
                                        </p:attrNameLst>
                                      </p:cBhvr>
                                    </p:animRot>
                                  </p:childTnLst>
                                </p:cTn>
                              </p:par>
                              <p:par>
                                <p:cTn id="502" presetID="53" presetClass="exit" presetSubtype="0" fill="hold" nodeType="withEffect">
                                  <p:stCondLst>
                                    <p:cond delay="0"/>
                                  </p:stCondLst>
                                  <p:childTnLst>
                                    <p:anim calcmode="lin" valueType="num">
                                      <p:cBhvr>
                                        <p:cTn id="503" dur="500"/>
                                        <p:tgtEl>
                                          <p:spTgt spid="17636"/>
                                        </p:tgtEl>
                                        <p:attrNameLst>
                                          <p:attrName>ppt_w</p:attrName>
                                        </p:attrNameLst>
                                      </p:cBhvr>
                                      <p:tavLst>
                                        <p:tav tm="0">
                                          <p:val>
                                            <p:strVal val="ppt_w"/>
                                          </p:val>
                                        </p:tav>
                                        <p:tav tm="100000">
                                          <p:val>
                                            <p:fltVal val="0"/>
                                          </p:val>
                                        </p:tav>
                                      </p:tavLst>
                                    </p:anim>
                                    <p:anim calcmode="lin" valueType="num">
                                      <p:cBhvr>
                                        <p:cTn id="504" dur="500"/>
                                        <p:tgtEl>
                                          <p:spTgt spid="17636"/>
                                        </p:tgtEl>
                                        <p:attrNameLst>
                                          <p:attrName>ppt_h</p:attrName>
                                        </p:attrNameLst>
                                      </p:cBhvr>
                                      <p:tavLst>
                                        <p:tav tm="0">
                                          <p:val>
                                            <p:strVal val="ppt_h"/>
                                          </p:val>
                                        </p:tav>
                                        <p:tav tm="100000">
                                          <p:val>
                                            <p:fltVal val="0"/>
                                          </p:val>
                                        </p:tav>
                                      </p:tavLst>
                                    </p:anim>
                                    <p:animEffect transition="out" filter="fade">
                                      <p:cBhvr>
                                        <p:cTn id="505" dur="500"/>
                                        <p:tgtEl>
                                          <p:spTgt spid="17636"/>
                                        </p:tgtEl>
                                      </p:cBhvr>
                                    </p:animEffect>
                                    <p:set>
                                      <p:cBhvr>
                                        <p:cTn id="506" dur="1" fill="hold">
                                          <p:stCondLst>
                                            <p:cond delay="499"/>
                                          </p:stCondLst>
                                        </p:cTn>
                                        <p:tgtEl>
                                          <p:spTgt spid="17636"/>
                                        </p:tgtEl>
                                        <p:attrNameLst>
                                          <p:attrName>style.visibility</p:attrName>
                                        </p:attrNameLst>
                                      </p:cBhvr>
                                      <p:to>
                                        <p:strVal val="hidden"/>
                                      </p:to>
                                    </p:set>
                                  </p:childTnLst>
                                </p:cTn>
                              </p:par>
                            </p:childTnLst>
                          </p:cTn>
                        </p:par>
                      </p:childTnLst>
                    </p:cTn>
                  </p:par>
                  <p:par>
                    <p:cTn id="507" fill="hold" nodeType="clickPar">
                      <p:stCondLst>
                        <p:cond delay="indefinite"/>
                      </p:stCondLst>
                      <p:childTnLst>
                        <p:par>
                          <p:cTn id="508" fill="hold" nodeType="withGroup">
                            <p:stCondLst>
                              <p:cond delay="0"/>
                            </p:stCondLst>
                            <p:childTnLst>
                              <p:par>
                                <p:cTn id="509" presetID="22" presetClass="emph" presetSubtype="0" fill="hold" grpId="0" nodeType="clickEffect">
                                  <p:stCondLst>
                                    <p:cond delay="0"/>
                                  </p:stCondLst>
                                  <p:childTnLst>
                                    <p:animClr clrSpc="hsl" dir="cw">
                                      <p:cBhvr override="childStyle">
                                        <p:cTn id="510" dur="3000" fill="hold"/>
                                        <p:tgtEl>
                                          <p:spTgt spid="17538"/>
                                        </p:tgtEl>
                                        <p:attrNameLst>
                                          <p:attrName>style.color</p:attrName>
                                        </p:attrNameLst>
                                      </p:cBhvr>
                                      <p:by>
                                        <p:hsl h="-7200000" s="0" l="0"/>
                                      </p:by>
                                    </p:animClr>
                                    <p:animClr clrSpc="hsl" dir="cw">
                                      <p:cBhvr>
                                        <p:cTn id="511" dur="3000" fill="hold"/>
                                        <p:tgtEl>
                                          <p:spTgt spid="17538"/>
                                        </p:tgtEl>
                                        <p:attrNameLst>
                                          <p:attrName>fillcolor</p:attrName>
                                        </p:attrNameLst>
                                      </p:cBhvr>
                                      <p:by>
                                        <p:hsl h="-7200000" s="0" l="0"/>
                                      </p:by>
                                    </p:animClr>
                                    <p:animClr clrSpc="hsl" dir="cw">
                                      <p:cBhvr>
                                        <p:cTn id="512" dur="3000" fill="hold"/>
                                        <p:tgtEl>
                                          <p:spTgt spid="17538"/>
                                        </p:tgtEl>
                                        <p:attrNameLst>
                                          <p:attrName>stroke.color</p:attrName>
                                        </p:attrNameLst>
                                      </p:cBhvr>
                                      <p:by>
                                        <p:hsl h="-7200000" s="0" l="0"/>
                                      </p:by>
                                    </p:animClr>
                                    <p:set>
                                      <p:cBhvr>
                                        <p:cTn id="513" dur="3000" fill="hold"/>
                                        <p:tgtEl>
                                          <p:spTgt spid="17538"/>
                                        </p:tgtEl>
                                        <p:attrNameLst>
                                          <p:attrName>fill.type</p:attrName>
                                        </p:attrNameLst>
                                      </p:cBhvr>
                                      <p:to>
                                        <p:strVal val="solid"/>
                                      </p:to>
                                    </p:set>
                                  </p:childTnLst>
                                </p:cTn>
                              </p:par>
                              <p:par>
                                <p:cTn id="514" presetID="8" presetClass="entr" presetSubtype="16" fill="hold" grpId="0" nodeType="withEffect">
                                  <p:stCondLst>
                                    <p:cond delay="0"/>
                                  </p:stCondLst>
                                  <p:childTnLst>
                                    <p:set>
                                      <p:cBhvr>
                                        <p:cTn id="515" dur="1" fill="hold">
                                          <p:stCondLst>
                                            <p:cond delay="0"/>
                                          </p:stCondLst>
                                        </p:cTn>
                                        <p:tgtEl>
                                          <p:spTgt spid="17657"/>
                                        </p:tgtEl>
                                        <p:attrNameLst>
                                          <p:attrName>style.visibility</p:attrName>
                                        </p:attrNameLst>
                                      </p:cBhvr>
                                      <p:to>
                                        <p:strVal val="visible"/>
                                      </p:to>
                                    </p:set>
                                    <p:animEffect transition="in" filter="diamond(in)">
                                      <p:cBhvr>
                                        <p:cTn id="516" dur="500"/>
                                        <p:tgtEl>
                                          <p:spTgt spid="17657"/>
                                        </p:tgtEl>
                                      </p:cBhvr>
                                    </p:animEffect>
                                  </p:childTnLst>
                                </p:cTn>
                              </p:par>
                              <p:par>
                                <p:cTn id="517" presetID="8" presetClass="entr" presetSubtype="16" fill="hold" grpId="0" nodeType="withEffect">
                                  <p:stCondLst>
                                    <p:cond delay="0"/>
                                  </p:stCondLst>
                                  <p:childTnLst>
                                    <p:set>
                                      <p:cBhvr>
                                        <p:cTn id="518" dur="1" fill="hold">
                                          <p:stCondLst>
                                            <p:cond delay="0"/>
                                          </p:stCondLst>
                                        </p:cTn>
                                        <p:tgtEl>
                                          <p:spTgt spid="17658"/>
                                        </p:tgtEl>
                                        <p:attrNameLst>
                                          <p:attrName>style.visibility</p:attrName>
                                        </p:attrNameLst>
                                      </p:cBhvr>
                                      <p:to>
                                        <p:strVal val="visible"/>
                                      </p:to>
                                    </p:set>
                                    <p:animEffect transition="in" filter="diamond(in)">
                                      <p:cBhvr>
                                        <p:cTn id="519" dur="500"/>
                                        <p:tgtEl>
                                          <p:spTgt spid="17658"/>
                                        </p:tgtEl>
                                      </p:cBhvr>
                                    </p:animEffect>
                                  </p:childTnLst>
                                </p:cTn>
                              </p:par>
                              <p:par>
                                <p:cTn id="520" presetID="8" presetClass="entr" presetSubtype="16" fill="hold" grpId="0" nodeType="withEffect">
                                  <p:stCondLst>
                                    <p:cond delay="0"/>
                                  </p:stCondLst>
                                  <p:childTnLst>
                                    <p:set>
                                      <p:cBhvr>
                                        <p:cTn id="521" dur="1" fill="hold">
                                          <p:stCondLst>
                                            <p:cond delay="0"/>
                                          </p:stCondLst>
                                        </p:cTn>
                                        <p:tgtEl>
                                          <p:spTgt spid="17659"/>
                                        </p:tgtEl>
                                        <p:attrNameLst>
                                          <p:attrName>style.visibility</p:attrName>
                                        </p:attrNameLst>
                                      </p:cBhvr>
                                      <p:to>
                                        <p:strVal val="visible"/>
                                      </p:to>
                                    </p:set>
                                    <p:animEffect transition="in" filter="diamond(in)">
                                      <p:cBhvr>
                                        <p:cTn id="522" dur="500"/>
                                        <p:tgtEl>
                                          <p:spTgt spid="17659"/>
                                        </p:tgtEl>
                                      </p:cBhvr>
                                    </p:animEffect>
                                  </p:childTnLst>
                                </p:cTn>
                              </p:par>
                              <p:par>
                                <p:cTn id="523" presetID="8" presetClass="entr" presetSubtype="16" fill="hold" grpId="0" nodeType="withEffect">
                                  <p:stCondLst>
                                    <p:cond delay="0"/>
                                  </p:stCondLst>
                                  <p:childTnLst>
                                    <p:set>
                                      <p:cBhvr>
                                        <p:cTn id="524" dur="1" fill="hold">
                                          <p:stCondLst>
                                            <p:cond delay="0"/>
                                          </p:stCondLst>
                                        </p:cTn>
                                        <p:tgtEl>
                                          <p:spTgt spid="17660"/>
                                        </p:tgtEl>
                                        <p:attrNameLst>
                                          <p:attrName>style.visibility</p:attrName>
                                        </p:attrNameLst>
                                      </p:cBhvr>
                                      <p:to>
                                        <p:strVal val="visible"/>
                                      </p:to>
                                    </p:set>
                                    <p:animEffect transition="in" filter="diamond(in)">
                                      <p:cBhvr>
                                        <p:cTn id="525" dur="500"/>
                                        <p:tgtEl>
                                          <p:spTgt spid="17660"/>
                                        </p:tgtEl>
                                      </p:cBhvr>
                                    </p:animEffect>
                                  </p:childTnLst>
                                </p:cTn>
                              </p:par>
                              <p:par>
                                <p:cTn id="526" presetID="8" presetClass="entr" presetSubtype="16" fill="hold" grpId="0" nodeType="withEffect">
                                  <p:stCondLst>
                                    <p:cond delay="0"/>
                                  </p:stCondLst>
                                  <p:childTnLst>
                                    <p:set>
                                      <p:cBhvr>
                                        <p:cTn id="527" dur="1" fill="hold">
                                          <p:stCondLst>
                                            <p:cond delay="0"/>
                                          </p:stCondLst>
                                        </p:cTn>
                                        <p:tgtEl>
                                          <p:spTgt spid="17661"/>
                                        </p:tgtEl>
                                        <p:attrNameLst>
                                          <p:attrName>style.visibility</p:attrName>
                                        </p:attrNameLst>
                                      </p:cBhvr>
                                      <p:to>
                                        <p:strVal val="visible"/>
                                      </p:to>
                                    </p:set>
                                    <p:animEffect transition="in" filter="diamond(in)">
                                      <p:cBhvr>
                                        <p:cTn id="528" dur="500"/>
                                        <p:tgtEl>
                                          <p:spTgt spid="17661"/>
                                        </p:tgtEl>
                                      </p:cBhvr>
                                    </p:animEffect>
                                  </p:childTnLst>
                                </p:cTn>
                              </p:par>
                              <p:par>
                                <p:cTn id="529" presetID="8" presetClass="emph" presetSubtype="0" fill="hold" grpId="1" nodeType="withEffect">
                                  <p:stCondLst>
                                    <p:cond delay="0"/>
                                  </p:stCondLst>
                                  <p:childTnLst>
                                    <p:animRot by="43200000">
                                      <p:cBhvr>
                                        <p:cTn id="530" dur="1000" fill="hold"/>
                                        <p:tgtEl>
                                          <p:spTgt spid="17657"/>
                                        </p:tgtEl>
                                        <p:attrNameLst>
                                          <p:attrName>r</p:attrName>
                                        </p:attrNameLst>
                                      </p:cBhvr>
                                    </p:animRot>
                                  </p:childTnLst>
                                </p:cTn>
                              </p:par>
                              <p:par>
                                <p:cTn id="531" presetID="8" presetClass="emph" presetSubtype="0" fill="hold" grpId="1" nodeType="withEffect">
                                  <p:stCondLst>
                                    <p:cond delay="0"/>
                                  </p:stCondLst>
                                  <p:childTnLst>
                                    <p:animRot by="43200000">
                                      <p:cBhvr>
                                        <p:cTn id="532" dur="1000" fill="hold"/>
                                        <p:tgtEl>
                                          <p:spTgt spid="17658"/>
                                        </p:tgtEl>
                                        <p:attrNameLst>
                                          <p:attrName>r</p:attrName>
                                        </p:attrNameLst>
                                      </p:cBhvr>
                                    </p:animRot>
                                  </p:childTnLst>
                                </p:cTn>
                              </p:par>
                              <p:par>
                                <p:cTn id="533" presetID="8" presetClass="emph" presetSubtype="0" fill="hold" grpId="1" nodeType="withEffect">
                                  <p:stCondLst>
                                    <p:cond delay="0"/>
                                  </p:stCondLst>
                                  <p:childTnLst>
                                    <p:animRot by="43200000">
                                      <p:cBhvr>
                                        <p:cTn id="534" dur="1000" fill="hold"/>
                                        <p:tgtEl>
                                          <p:spTgt spid="17659"/>
                                        </p:tgtEl>
                                        <p:attrNameLst>
                                          <p:attrName>r</p:attrName>
                                        </p:attrNameLst>
                                      </p:cBhvr>
                                    </p:animRot>
                                  </p:childTnLst>
                                </p:cTn>
                              </p:par>
                              <p:par>
                                <p:cTn id="535" presetID="8" presetClass="emph" presetSubtype="0" fill="hold" grpId="1" nodeType="withEffect">
                                  <p:stCondLst>
                                    <p:cond delay="0"/>
                                  </p:stCondLst>
                                  <p:childTnLst>
                                    <p:animRot by="43200000">
                                      <p:cBhvr>
                                        <p:cTn id="536" dur="1000" fill="hold"/>
                                        <p:tgtEl>
                                          <p:spTgt spid="17660"/>
                                        </p:tgtEl>
                                        <p:attrNameLst>
                                          <p:attrName>r</p:attrName>
                                        </p:attrNameLst>
                                      </p:cBhvr>
                                    </p:animRot>
                                  </p:childTnLst>
                                </p:cTn>
                              </p:par>
                              <p:par>
                                <p:cTn id="537" presetID="8" presetClass="emph" presetSubtype="0" fill="hold" grpId="1" nodeType="withEffect">
                                  <p:stCondLst>
                                    <p:cond delay="0"/>
                                  </p:stCondLst>
                                  <p:childTnLst>
                                    <p:animRot by="43200000">
                                      <p:cBhvr>
                                        <p:cTn id="538" dur="1000" fill="hold"/>
                                        <p:tgtEl>
                                          <p:spTgt spid="17661"/>
                                        </p:tgtEl>
                                        <p:attrNameLst>
                                          <p:attrName>r</p:attrName>
                                        </p:attrNameLst>
                                      </p:cBhvr>
                                    </p:animRot>
                                  </p:childTnLst>
                                </p:cTn>
                              </p:par>
                              <p:par>
                                <p:cTn id="539" presetID="8" presetClass="emph" presetSubtype="0" fill="hold" grpId="1" nodeType="withEffect">
                                  <p:stCondLst>
                                    <p:cond delay="0"/>
                                  </p:stCondLst>
                                  <p:childTnLst>
                                    <p:animRot by="43200000">
                                      <p:cBhvr>
                                        <p:cTn id="540" dur="1000" fill="hold"/>
                                        <p:tgtEl>
                                          <p:spTgt spid="17656"/>
                                        </p:tgtEl>
                                        <p:attrNameLst>
                                          <p:attrName>r</p:attrName>
                                        </p:attrNameLst>
                                      </p:cBhvr>
                                    </p:animRot>
                                  </p:childTnLst>
                                </p:cTn>
                              </p:par>
                              <p:par>
                                <p:cTn id="541" presetID="53" presetClass="entr" presetSubtype="0" fill="hold" nodeType="withEffect">
                                  <p:stCondLst>
                                    <p:cond delay="0"/>
                                  </p:stCondLst>
                                  <p:childTnLst>
                                    <p:set>
                                      <p:cBhvr>
                                        <p:cTn id="542" dur="1" fill="hold">
                                          <p:stCondLst>
                                            <p:cond delay="0"/>
                                          </p:stCondLst>
                                        </p:cTn>
                                        <p:tgtEl>
                                          <p:spTgt spid="17662"/>
                                        </p:tgtEl>
                                        <p:attrNameLst>
                                          <p:attrName>style.visibility</p:attrName>
                                        </p:attrNameLst>
                                      </p:cBhvr>
                                      <p:to>
                                        <p:strVal val="visible"/>
                                      </p:to>
                                    </p:set>
                                    <p:anim calcmode="lin" valueType="num">
                                      <p:cBhvr>
                                        <p:cTn id="543" dur="500" fill="hold"/>
                                        <p:tgtEl>
                                          <p:spTgt spid="17662"/>
                                        </p:tgtEl>
                                        <p:attrNameLst>
                                          <p:attrName>ppt_w</p:attrName>
                                        </p:attrNameLst>
                                      </p:cBhvr>
                                      <p:tavLst>
                                        <p:tav tm="0">
                                          <p:val>
                                            <p:fltVal val="0"/>
                                          </p:val>
                                        </p:tav>
                                        <p:tav tm="100000">
                                          <p:val>
                                            <p:strVal val="#ppt_w"/>
                                          </p:val>
                                        </p:tav>
                                      </p:tavLst>
                                    </p:anim>
                                    <p:anim calcmode="lin" valueType="num">
                                      <p:cBhvr>
                                        <p:cTn id="544" dur="500" fill="hold"/>
                                        <p:tgtEl>
                                          <p:spTgt spid="17662"/>
                                        </p:tgtEl>
                                        <p:attrNameLst>
                                          <p:attrName>ppt_h</p:attrName>
                                        </p:attrNameLst>
                                      </p:cBhvr>
                                      <p:tavLst>
                                        <p:tav tm="0">
                                          <p:val>
                                            <p:fltVal val="0"/>
                                          </p:val>
                                        </p:tav>
                                        <p:tav tm="100000">
                                          <p:val>
                                            <p:strVal val="#ppt_h"/>
                                          </p:val>
                                        </p:tav>
                                      </p:tavLst>
                                    </p:anim>
                                    <p:animEffect transition="in" filter="fade">
                                      <p:cBhvr>
                                        <p:cTn id="545" dur="500"/>
                                        <p:tgtEl>
                                          <p:spTgt spid="17662"/>
                                        </p:tgtEl>
                                      </p:cBhvr>
                                    </p:animEffect>
                                  </p:childTnLst>
                                </p:cTn>
                              </p:par>
                            </p:childTnLst>
                          </p:cTn>
                        </p:par>
                      </p:childTnLst>
                    </p:cTn>
                  </p:par>
                  <p:par>
                    <p:cTn id="546" fill="hold" nodeType="clickPar">
                      <p:stCondLst>
                        <p:cond delay="indefinite"/>
                      </p:stCondLst>
                      <p:childTnLst>
                        <p:par>
                          <p:cTn id="547" fill="hold" nodeType="withGroup">
                            <p:stCondLst>
                              <p:cond delay="0"/>
                            </p:stCondLst>
                            <p:childTnLst>
                              <p:par>
                                <p:cTn id="548" presetID="53" presetClass="exit" presetSubtype="0" fill="hold" grpId="2" nodeType="clickEffect">
                                  <p:stCondLst>
                                    <p:cond delay="0"/>
                                  </p:stCondLst>
                                  <p:childTnLst>
                                    <p:anim calcmode="lin" valueType="num">
                                      <p:cBhvr>
                                        <p:cTn id="549" dur="500"/>
                                        <p:tgtEl>
                                          <p:spTgt spid="17657"/>
                                        </p:tgtEl>
                                        <p:attrNameLst>
                                          <p:attrName>ppt_w</p:attrName>
                                        </p:attrNameLst>
                                      </p:cBhvr>
                                      <p:tavLst>
                                        <p:tav tm="0">
                                          <p:val>
                                            <p:strVal val="ppt_w"/>
                                          </p:val>
                                        </p:tav>
                                        <p:tav tm="100000">
                                          <p:val>
                                            <p:fltVal val="0"/>
                                          </p:val>
                                        </p:tav>
                                      </p:tavLst>
                                    </p:anim>
                                    <p:anim calcmode="lin" valueType="num">
                                      <p:cBhvr>
                                        <p:cTn id="550" dur="500"/>
                                        <p:tgtEl>
                                          <p:spTgt spid="17657"/>
                                        </p:tgtEl>
                                        <p:attrNameLst>
                                          <p:attrName>ppt_h</p:attrName>
                                        </p:attrNameLst>
                                      </p:cBhvr>
                                      <p:tavLst>
                                        <p:tav tm="0">
                                          <p:val>
                                            <p:strVal val="ppt_h"/>
                                          </p:val>
                                        </p:tav>
                                        <p:tav tm="100000">
                                          <p:val>
                                            <p:fltVal val="0"/>
                                          </p:val>
                                        </p:tav>
                                      </p:tavLst>
                                    </p:anim>
                                    <p:animEffect transition="out" filter="fade">
                                      <p:cBhvr>
                                        <p:cTn id="551" dur="500"/>
                                        <p:tgtEl>
                                          <p:spTgt spid="17657"/>
                                        </p:tgtEl>
                                      </p:cBhvr>
                                    </p:animEffect>
                                    <p:set>
                                      <p:cBhvr>
                                        <p:cTn id="552" dur="1" fill="hold">
                                          <p:stCondLst>
                                            <p:cond delay="499"/>
                                          </p:stCondLst>
                                        </p:cTn>
                                        <p:tgtEl>
                                          <p:spTgt spid="17657"/>
                                        </p:tgtEl>
                                        <p:attrNameLst>
                                          <p:attrName>style.visibility</p:attrName>
                                        </p:attrNameLst>
                                      </p:cBhvr>
                                      <p:to>
                                        <p:strVal val="hidden"/>
                                      </p:to>
                                    </p:set>
                                  </p:childTnLst>
                                </p:cTn>
                              </p:par>
                              <p:par>
                                <p:cTn id="553" presetID="53" presetClass="exit" presetSubtype="0" fill="hold" grpId="2" nodeType="withEffect">
                                  <p:stCondLst>
                                    <p:cond delay="0"/>
                                  </p:stCondLst>
                                  <p:childTnLst>
                                    <p:anim calcmode="lin" valueType="num">
                                      <p:cBhvr>
                                        <p:cTn id="554" dur="500"/>
                                        <p:tgtEl>
                                          <p:spTgt spid="17658"/>
                                        </p:tgtEl>
                                        <p:attrNameLst>
                                          <p:attrName>ppt_w</p:attrName>
                                        </p:attrNameLst>
                                      </p:cBhvr>
                                      <p:tavLst>
                                        <p:tav tm="0">
                                          <p:val>
                                            <p:strVal val="ppt_w"/>
                                          </p:val>
                                        </p:tav>
                                        <p:tav tm="100000">
                                          <p:val>
                                            <p:fltVal val="0"/>
                                          </p:val>
                                        </p:tav>
                                      </p:tavLst>
                                    </p:anim>
                                    <p:anim calcmode="lin" valueType="num">
                                      <p:cBhvr>
                                        <p:cTn id="555" dur="500"/>
                                        <p:tgtEl>
                                          <p:spTgt spid="17658"/>
                                        </p:tgtEl>
                                        <p:attrNameLst>
                                          <p:attrName>ppt_h</p:attrName>
                                        </p:attrNameLst>
                                      </p:cBhvr>
                                      <p:tavLst>
                                        <p:tav tm="0">
                                          <p:val>
                                            <p:strVal val="ppt_h"/>
                                          </p:val>
                                        </p:tav>
                                        <p:tav tm="100000">
                                          <p:val>
                                            <p:fltVal val="0"/>
                                          </p:val>
                                        </p:tav>
                                      </p:tavLst>
                                    </p:anim>
                                    <p:animEffect transition="out" filter="fade">
                                      <p:cBhvr>
                                        <p:cTn id="556" dur="500"/>
                                        <p:tgtEl>
                                          <p:spTgt spid="17658"/>
                                        </p:tgtEl>
                                      </p:cBhvr>
                                    </p:animEffect>
                                    <p:set>
                                      <p:cBhvr>
                                        <p:cTn id="557" dur="1" fill="hold">
                                          <p:stCondLst>
                                            <p:cond delay="499"/>
                                          </p:stCondLst>
                                        </p:cTn>
                                        <p:tgtEl>
                                          <p:spTgt spid="17658"/>
                                        </p:tgtEl>
                                        <p:attrNameLst>
                                          <p:attrName>style.visibility</p:attrName>
                                        </p:attrNameLst>
                                      </p:cBhvr>
                                      <p:to>
                                        <p:strVal val="hidden"/>
                                      </p:to>
                                    </p:set>
                                  </p:childTnLst>
                                </p:cTn>
                              </p:par>
                              <p:par>
                                <p:cTn id="558" presetID="53" presetClass="exit" presetSubtype="0" fill="hold" grpId="2" nodeType="withEffect">
                                  <p:stCondLst>
                                    <p:cond delay="0"/>
                                  </p:stCondLst>
                                  <p:childTnLst>
                                    <p:anim calcmode="lin" valueType="num">
                                      <p:cBhvr>
                                        <p:cTn id="559" dur="500"/>
                                        <p:tgtEl>
                                          <p:spTgt spid="17659"/>
                                        </p:tgtEl>
                                        <p:attrNameLst>
                                          <p:attrName>ppt_w</p:attrName>
                                        </p:attrNameLst>
                                      </p:cBhvr>
                                      <p:tavLst>
                                        <p:tav tm="0">
                                          <p:val>
                                            <p:strVal val="ppt_w"/>
                                          </p:val>
                                        </p:tav>
                                        <p:tav tm="100000">
                                          <p:val>
                                            <p:fltVal val="0"/>
                                          </p:val>
                                        </p:tav>
                                      </p:tavLst>
                                    </p:anim>
                                    <p:anim calcmode="lin" valueType="num">
                                      <p:cBhvr>
                                        <p:cTn id="560" dur="500"/>
                                        <p:tgtEl>
                                          <p:spTgt spid="17659"/>
                                        </p:tgtEl>
                                        <p:attrNameLst>
                                          <p:attrName>ppt_h</p:attrName>
                                        </p:attrNameLst>
                                      </p:cBhvr>
                                      <p:tavLst>
                                        <p:tav tm="0">
                                          <p:val>
                                            <p:strVal val="ppt_h"/>
                                          </p:val>
                                        </p:tav>
                                        <p:tav tm="100000">
                                          <p:val>
                                            <p:fltVal val="0"/>
                                          </p:val>
                                        </p:tav>
                                      </p:tavLst>
                                    </p:anim>
                                    <p:animEffect transition="out" filter="fade">
                                      <p:cBhvr>
                                        <p:cTn id="561" dur="500"/>
                                        <p:tgtEl>
                                          <p:spTgt spid="17659"/>
                                        </p:tgtEl>
                                      </p:cBhvr>
                                    </p:animEffect>
                                    <p:set>
                                      <p:cBhvr>
                                        <p:cTn id="562" dur="1" fill="hold">
                                          <p:stCondLst>
                                            <p:cond delay="499"/>
                                          </p:stCondLst>
                                        </p:cTn>
                                        <p:tgtEl>
                                          <p:spTgt spid="17659"/>
                                        </p:tgtEl>
                                        <p:attrNameLst>
                                          <p:attrName>style.visibility</p:attrName>
                                        </p:attrNameLst>
                                      </p:cBhvr>
                                      <p:to>
                                        <p:strVal val="hidden"/>
                                      </p:to>
                                    </p:set>
                                  </p:childTnLst>
                                </p:cTn>
                              </p:par>
                              <p:par>
                                <p:cTn id="563" presetID="53" presetClass="exit" presetSubtype="0" fill="hold" grpId="2" nodeType="withEffect">
                                  <p:stCondLst>
                                    <p:cond delay="0"/>
                                  </p:stCondLst>
                                  <p:childTnLst>
                                    <p:anim calcmode="lin" valueType="num">
                                      <p:cBhvr>
                                        <p:cTn id="564" dur="500"/>
                                        <p:tgtEl>
                                          <p:spTgt spid="17660"/>
                                        </p:tgtEl>
                                        <p:attrNameLst>
                                          <p:attrName>ppt_w</p:attrName>
                                        </p:attrNameLst>
                                      </p:cBhvr>
                                      <p:tavLst>
                                        <p:tav tm="0">
                                          <p:val>
                                            <p:strVal val="ppt_w"/>
                                          </p:val>
                                        </p:tav>
                                        <p:tav tm="100000">
                                          <p:val>
                                            <p:fltVal val="0"/>
                                          </p:val>
                                        </p:tav>
                                      </p:tavLst>
                                    </p:anim>
                                    <p:anim calcmode="lin" valueType="num">
                                      <p:cBhvr>
                                        <p:cTn id="565" dur="500"/>
                                        <p:tgtEl>
                                          <p:spTgt spid="17660"/>
                                        </p:tgtEl>
                                        <p:attrNameLst>
                                          <p:attrName>ppt_h</p:attrName>
                                        </p:attrNameLst>
                                      </p:cBhvr>
                                      <p:tavLst>
                                        <p:tav tm="0">
                                          <p:val>
                                            <p:strVal val="ppt_h"/>
                                          </p:val>
                                        </p:tav>
                                        <p:tav tm="100000">
                                          <p:val>
                                            <p:fltVal val="0"/>
                                          </p:val>
                                        </p:tav>
                                      </p:tavLst>
                                    </p:anim>
                                    <p:animEffect transition="out" filter="fade">
                                      <p:cBhvr>
                                        <p:cTn id="566" dur="500"/>
                                        <p:tgtEl>
                                          <p:spTgt spid="17660"/>
                                        </p:tgtEl>
                                      </p:cBhvr>
                                    </p:animEffect>
                                    <p:set>
                                      <p:cBhvr>
                                        <p:cTn id="567" dur="1" fill="hold">
                                          <p:stCondLst>
                                            <p:cond delay="499"/>
                                          </p:stCondLst>
                                        </p:cTn>
                                        <p:tgtEl>
                                          <p:spTgt spid="17660"/>
                                        </p:tgtEl>
                                        <p:attrNameLst>
                                          <p:attrName>style.visibility</p:attrName>
                                        </p:attrNameLst>
                                      </p:cBhvr>
                                      <p:to>
                                        <p:strVal val="hidden"/>
                                      </p:to>
                                    </p:set>
                                  </p:childTnLst>
                                </p:cTn>
                              </p:par>
                              <p:par>
                                <p:cTn id="568" presetID="53" presetClass="exit" presetSubtype="0" fill="hold" grpId="0" nodeType="withEffect">
                                  <p:stCondLst>
                                    <p:cond delay="0"/>
                                  </p:stCondLst>
                                  <p:childTnLst>
                                    <p:anim calcmode="lin" valueType="num">
                                      <p:cBhvr>
                                        <p:cTn id="569" dur="500"/>
                                        <p:tgtEl>
                                          <p:spTgt spid="17656"/>
                                        </p:tgtEl>
                                        <p:attrNameLst>
                                          <p:attrName>ppt_w</p:attrName>
                                        </p:attrNameLst>
                                      </p:cBhvr>
                                      <p:tavLst>
                                        <p:tav tm="0">
                                          <p:val>
                                            <p:strVal val="ppt_w"/>
                                          </p:val>
                                        </p:tav>
                                        <p:tav tm="100000">
                                          <p:val>
                                            <p:fltVal val="0"/>
                                          </p:val>
                                        </p:tav>
                                      </p:tavLst>
                                    </p:anim>
                                    <p:anim calcmode="lin" valueType="num">
                                      <p:cBhvr>
                                        <p:cTn id="570" dur="500"/>
                                        <p:tgtEl>
                                          <p:spTgt spid="17656"/>
                                        </p:tgtEl>
                                        <p:attrNameLst>
                                          <p:attrName>ppt_h</p:attrName>
                                        </p:attrNameLst>
                                      </p:cBhvr>
                                      <p:tavLst>
                                        <p:tav tm="0">
                                          <p:val>
                                            <p:strVal val="ppt_h"/>
                                          </p:val>
                                        </p:tav>
                                        <p:tav tm="100000">
                                          <p:val>
                                            <p:fltVal val="0"/>
                                          </p:val>
                                        </p:tav>
                                      </p:tavLst>
                                    </p:anim>
                                    <p:animEffect transition="out" filter="fade">
                                      <p:cBhvr>
                                        <p:cTn id="571" dur="500"/>
                                        <p:tgtEl>
                                          <p:spTgt spid="17656"/>
                                        </p:tgtEl>
                                      </p:cBhvr>
                                    </p:animEffect>
                                    <p:set>
                                      <p:cBhvr>
                                        <p:cTn id="572" dur="1" fill="hold">
                                          <p:stCondLst>
                                            <p:cond delay="499"/>
                                          </p:stCondLst>
                                        </p:cTn>
                                        <p:tgtEl>
                                          <p:spTgt spid="17656"/>
                                        </p:tgtEl>
                                        <p:attrNameLst>
                                          <p:attrName>style.visibility</p:attrName>
                                        </p:attrNameLst>
                                      </p:cBhvr>
                                      <p:to>
                                        <p:strVal val="hidden"/>
                                      </p:to>
                                    </p:set>
                                  </p:childTnLst>
                                </p:cTn>
                              </p:par>
                              <p:par>
                                <p:cTn id="573" presetID="53" presetClass="exit" presetSubtype="0" fill="hold" grpId="2" nodeType="withEffect">
                                  <p:stCondLst>
                                    <p:cond delay="0"/>
                                  </p:stCondLst>
                                  <p:childTnLst>
                                    <p:anim calcmode="lin" valueType="num">
                                      <p:cBhvr>
                                        <p:cTn id="574" dur="500"/>
                                        <p:tgtEl>
                                          <p:spTgt spid="17661"/>
                                        </p:tgtEl>
                                        <p:attrNameLst>
                                          <p:attrName>ppt_w</p:attrName>
                                        </p:attrNameLst>
                                      </p:cBhvr>
                                      <p:tavLst>
                                        <p:tav tm="0">
                                          <p:val>
                                            <p:strVal val="ppt_w"/>
                                          </p:val>
                                        </p:tav>
                                        <p:tav tm="100000">
                                          <p:val>
                                            <p:fltVal val="0"/>
                                          </p:val>
                                        </p:tav>
                                      </p:tavLst>
                                    </p:anim>
                                    <p:anim calcmode="lin" valueType="num">
                                      <p:cBhvr>
                                        <p:cTn id="575" dur="500"/>
                                        <p:tgtEl>
                                          <p:spTgt spid="17661"/>
                                        </p:tgtEl>
                                        <p:attrNameLst>
                                          <p:attrName>ppt_h</p:attrName>
                                        </p:attrNameLst>
                                      </p:cBhvr>
                                      <p:tavLst>
                                        <p:tav tm="0">
                                          <p:val>
                                            <p:strVal val="ppt_h"/>
                                          </p:val>
                                        </p:tav>
                                        <p:tav tm="100000">
                                          <p:val>
                                            <p:fltVal val="0"/>
                                          </p:val>
                                        </p:tav>
                                      </p:tavLst>
                                    </p:anim>
                                    <p:animEffect transition="out" filter="fade">
                                      <p:cBhvr>
                                        <p:cTn id="576" dur="500"/>
                                        <p:tgtEl>
                                          <p:spTgt spid="17661"/>
                                        </p:tgtEl>
                                      </p:cBhvr>
                                    </p:animEffect>
                                    <p:set>
                                      <p:cBhvr>
                                        <p:cTn id="577" dur="1" fill="hold">
                                          <p:stCondLst>
                                            <p:cond delay="499"/>
                                          </p:stCondLst>
                                        </p:cTn>
                                        <p:tgtEl>
                                          <p:spTgt spid="17661"/>
                                        </p:tgtEl>
                                        <p:attrNameLst>
                                          <p:attrName>style.visibility</p:attrName>
                                        </p:attrNameLst>
                                      </p:cBhvr>
                                      <p:to>
                                        <p:strVal val="hidden"/>
                                      </p:to>
                                    </p:set>
                                  </p:childTnLst>
                                </p:cTn>
                              </p:par>
                              <p:par>
                                <p:cTn id="578" presetID="53" presetClass="entr" presetSubtype="0" fill="hold" nodeType="withEffect">
                                  <p:stCondLst>
                                    <p:cond delay="0"/>
                                  </p:stCondLst>
                                  <p:childTnLst>
                                    <p:set>
                                      <p:cBhvr>
                                        <p:cTn id="579" dur="1" fill="hold">
                                          <p:stCondLst>
                                            <p:cond delay="0"/>
                                          </p:stCondLst>
                                        </p:cTn>
                                        <p:tgtEl>
                                          <p:spTgt spid="17665"/>
                                        </p:tgtEl>
                                        <p:attrNameLst>
                                          <p:attrName>style.visibility</p:attrName>
                                        </p:attrNameLst>
                                      </p:cBhvr>
                                      <p:to>
                                        <p:strVal val="visible"/>
                                      </p:to>
                                    </p:set>
                                    <p:anim calcmode="lin" valueType="num">
                                      <p:cBhvr>
                                        <p:cTn id="580" dur="500" fill="hold"/>
                                        <p:tgtEl>
                                          <p:spTgt spid="17665"/>
                                        </p:tgtEl>
                                        <p:attrNameLst>
                                          <p:attrName>ppt_w</p:attrName>
                                        </p:attrNameLst>
                                      </p:cBhvr>
                                      <p:tavLst>
                                        <p:tav tm="0">
                                          <p:val>
                                            <p:fltVal val="0"/>
                                          </p:val>
                                        </p:tav>
                                        <p:tav tm="100000">
                                          <p:val>
                                            <p:strVal val="#ppt_w"/>
                                          </p:val>
                                        </p:tav>
                                      </p:tavLst>
                                    </p:anim>
                                    <p:anim calcmode="lin" valueType="num">
                                      <p:cBhvr>
                                        <p:cTn id="581" dur="500" fill="hold"/>
                                        <p:tgtEl>
                                          <p:spTgt spid="17665"/>
                                        </p:tgtEl>
                                        <p:attrNameLst>
                                          <p:attrName>ppt_h</p:attrName>
                                        </p:attrNameLst>
                                      </p:cBhvr>
                                      <p:tavLst>
                                        <p:tav tm="0">
                                          <p:val>
                                            <p:fltVal val="0"/>
                                          </p:val>
                                        </p:tav>
                                        <p:tav tm="100000">
                                          <p:val>
                                            <p:strVal val="#ppt_h"/>
                                          </p:val>
                                        </p:tav>
                                      </p:tavLst>
                                    </p:anim>
                                    <p:animEffect transition="in" filter="fade">
                                      <p:cBhvr>
                                        <p:cTn id="582" dur="500"/>
                                        <p:tgtEl>
                                          <p:spTgt spid="17665"/>
                                        </p:tgtEl>
                                      </p:cBhvr>
                                    </p:animEffect>
                                  </p:childTnLst>
                                  <p:subTnLst>
                                    <p:audio>
                                      <p:cMediaNode>
                                        <p:cTn display="0" masterRel="sameClick">
                                          <p:stCondLst>
                                            <p:cond evt="begin" delay="0">
                                              <p:tn val="578"/>
                                            </p:cond>
                                          </p:stCondLst>
                                          <p:endCondLst>
                                            <p:cond evt="onStopAudio" delay="0">
                                              <p:tgtEl>
                                                <p:sldTgt/>
                                              </p:tgtEl>
                                            </p:cond>
                                          </p:endCondLst>
                                        </p:cTn>
                                        <p:tgtEl>
                                          <p:sndTgt r:embed="rId3" name="applause.wav"/>
                                        </p:tgtEl>
                                      </p:cMediaNode>
                                    </p:audio>
                                  </p:subTnLst>
                                </p:cTn>
                              </p:par>
                            </p:childTnLst>
                          </p:cTn>
                        </p:par>
                      </p:childTnLst>
                    </p:cTn>
                  </p:par>
                  <p:par>
                    <p:cTn id="583" fill="hold" nodeType="clickPar">
                      <p:stCondLst>
                        <p:cond delay="indefinite"/>
                      </p:stCondLst>
                      <p:childTnLst>
                        <p:par>
                          <p:cTn id="584" fill="hold" nodeType="withGroup">
                            <p:stCondLst>
                              <p:cond delay="0"/>
                            </p:stCondLst>
                            <p:childTnLst>
                              <p:par>
                                <p:cTn id="585" presetID="20" presetClass="entr" presetSubtype="0" fill="hold" nodeType="clickEffect">
                                  <p:stCondLst>
                                    <p:cond delay="0"/>
                                  </p:stCondLst>
                                  <p:childTnLst>
                                    <p:set>
                                      <p:cBhvr>
                                        <p:cTn id="586" dur="1" fill="hold">
                                          <p:stCondLst>
                                            <p:cond delay="0"/>
                                          </p:stCondLst>
                                        </p:cTn>
                                        <p:tgtEl>
                                          <p:spTgt spid="17759"/>
                                        </p:tgtEl>
                                        <p:attrNameLst>
                                          <p:attrName>style.visibility</p:attrName>
                                        </p:attrNameLst>
                                      </p:cBhvr>
                                      <p:to>
                                        <p:strVal val="visible"/>
                                      </p:to>
                                    </p:set>
                                    <p:animEffect transition="in" filter="wedge">
                                      <p:cBhvr>
                                        <p:cTn id="587" dur="5000"/>
                                        <p:tgtEl>
                                          <p:spTgt spid="17759"/>
                                        </p:tgtEl>
                                      </p:cBhvr>
                                    </p:animEffect>
                                  </p:childTnLst>
                                </p:cTn>
                              </p:par>
                              <p:par>
                                <p:cTn id="588" presetID="5" presetClass="exit" presetSubtype="10" fill="hold" nodeType="withEffect">
                                  <p:stCondLst>
                                    <p:cond delay="0"/>
                                  </p:stCondLst>
                                  <p:childTnLst>
                                    <p:animEffect transition="out" filter="checkerboard(across)">
                                      <p:cBhvr>
                                        <p:cTn id="589" dur="5000"/>
                                        <p:tgtEl>
                                          <p:spTgt spid="17759"/>
                                        </p:tgtEl>
                                      </p:cBhvr>
                                    </p:animEffect>
                                    <p:set>
                                      <p:cBhvr>
                                        <p:cTn id="590" dur="1" fill="hold">
                                          <p:stCondLst>
                                            <p:cond delay="4999"/>
                                          </p:stCondLst>
                                        </p:cTn>
                                        <p:tgtEl>
                                          <p:spTgt spid="17759"/>
                                        </p:tgtEl>
                                        <p:attrNameLst>
                                          <p:attrName>style.visibility</p:attrName>
                                        </p:attrNameLst>
                                      </p:cBhvr>
                                      <p:to>
                                        <p:strVal val="hidden"/>
                                      </p:to>
                                    </p:set>
                                  </p:childTnLst>
                                </p:cTn>
                              </p:par>
                              <p:par>
                                <p:cTn id="591" presetID="8" presetClass="entr" presetSubtype="16" fill="hold" grpId="0" nodeType="withEffect">
                                  <p:stCondLst>
                                    <p:cond delay="0"/>
                                  </p:stCondLst>
                                  <p:childTnLst>
                                    <p:set>
                                      <p:cBhvr>
                                        <p:cTn id="592" dur="1" fill="hold">
                                          <p:stCondLst>
                                            <p:cond delay="0"/>
                                          </p:stCondLst>
                                        </p:cTn>
                                        <p:tgtEl>
                                          <p:spTgt spid="17681"/>
                                        </p:tgtEl>
                                        <p:attrNameLst>
                                          <p:attrName>style.visibility</p:attrName>
                                        </p:attrNameLst>
                                      </p:cBhvr>
                                      <p:to>
                                        <p:strVal val="visible"/>
                                      </p:to>
                                    </p:set>
                                    <p:animEffect transition="in" filter="diamond(in)">
                                      <p:cBhvr>
                                        <p:cTn id="593" dur="3000"/>
                                        <p:tgtEl>
                                          <p:spTgt spid="17681"/>
                                        </p:tgtEl>
                                      </p:cBhvr>
                                    </p:animEffect>
                                  </p:childTnLst>
                                </p:cTn>
                              </p:par>
                              <p:par>
                                <p:cTn id="594" presetID="8" presetClass="emph" presetSubtype="0" fill="hold" grpId="1" nodeType="withEffect">
                                  <p:stCondLst>
                                    <p:cond delay="0"/>
                                  </p:stCondLst>
                                  <p:childTnLst>
                                    <p:animRot by="43200000">
                                      <p:cBhvr>
                                        <p:cTn id="595" dur="2000" fill="hold"/>
                                        <p:tgtEl>
                                          <p:spTgt spid="17681"/>
                                        </p:tgtEl>
                                        <p:attrNameLst>
                                          <p:attrName>r</p:attrName>
                                        </p:attrNameLst>
                                      </p:cBhvr>
                                    </p:animRot>
                                  </p:childTnLst>
                                </p:cTn>
                              </p:par>
                            </p:childTnLst>
                          </p:cTn>
                        </p:par>
                      </p:childTnLst>
                    </p:cTn>
                  </p:par>
                  <p:par>
                    <p:cTn id="596" fill="hold" nodeType="clickPar">
                      <p:stCondLst>
                        <p:cond delay="indefinite"/>
                      </p:stCondLst>
                      <p:childTnLst>
                        <p:par>
                          <p:cTn id="597" fill="hold" nodeType="withGroup">
                            <p:stCondLst>
                              <p:cond delay="0"/>
                            </p:stCondLst>
                            <p:childTnLst>
                              <p:par>
                                <p:cTn id="598" presetID="53" presetClass="exit" presetSubtype="0" fill="hold" nodeType="clickEffect">
                                  <p:stCondLst>
                                    <p:cond delay="0"/>
                                  </p:stCondLst>
                                  <p:childTnLst>
                                    <p:anim calcmode="lin" valueType="num">
                                      <p:cBhvr>
                                        <p:cTn id="599" dur="2000"/>
                                        <p:tgtEl>
                                          <p:spTgt spid="17662"/>
                                        </p:tgtEl>
                                        <p:attrNameLst>
                                          <p:attrName>ppt_w</p:attrName>
                                        </p:attrNameLst>
                                      </p:cBhvr>
                                      <p:tavLst>
                                        <p:tav tm="0">
                                          <p:val>
                                            <p:strVal val="ppt_w"/>
                                          </p:val>
                                        </p:tav>
                                        <p:tav tm="100000">
                                          <p:val>
                                            <p:fltVal val="0"/>
                                          </p:val>
                                        </p:tav>
                                      </p:tavLst>
                                    </p:anim>
                                    <p:anim calcmode="lin" valueType="num">
                                      <p:cBhvr>
                                        <p:cTn id="600" dur="2000"/>
                                        <p:tgtEl>
                                          <p:spTgt spid="17662"/>
                                        </p:tgtEl>
                                        <p:attrNameLst>
                                          <p:attrName>ppt_h</p:attrName>
                                        </p:attrNameLst>
                                      </p:cBhvr>
                                      <p:tavLst>
                                        <p:tav tm="0">
                                          <p:val>
                                            <p:strVal val="ppt_h"/>
                                          </p:val>
                                        </p:tav>
                                        <p:tav tm="100000">
                                          <p:val>
                                            <p:fltVal val="0"/>
                                          </p:val>
                                        </p:tav>
                                      </p:tavLst>
                                    </p:anim>
                                    <p:animEffect transition="out" filter="fade">
                                      <p:cBhvr>
                                        <p:cTn id="601" dur="2000"/>
                                        <p:tgtEl>
                                          <p:spTgt spid="17662"/>
                                        </p:tgtEl>
                                      </p:cBhvr>
                                    </p:animEffect>
                                    <p:set>
                                      <p:cBhvr>
                                        <p:cTn id="602" dur="1" fill="hold">
                                          <p:stCondLst>
                                            <p:cond delay="1999"/>
                                          </p:stCondLst>
                                        </p:cTn>
                                        <p:tgtEl>
                                          <p:spTgt spid="17662"/>
                                        </p:tgtEl>
                                        <p:attrNameLst>
                                          <p:attrName>style.visibility</p:attrName>
                                        </p:attrNameLst>
                                      </p:cBhvr>
                                      <p:to>
                                        <p:strVal val="hidden"/>
                                      </p:to>
                                    </p:set>
                                  </p:childTnLst>
                                </p:cTn>
                              </p:par>
                            </p:childTnLst>
                          </p:cTn>
                        </p:par>
                      </p:childTnLst>
                    </p:cTn>
                  </p:par>
                  <p:par>
                    <p:cTn id="603" fill="hold" nodeType="clickPar">
                      <p:stCondLst>
                        <p:cond delay="indefinite"/>
                      </p:stCondLst>
                      <p:childTnLst>
                        <p:par>
                          <p:cTn id="604" fill="hold" nodeType="withGroup">
                            <p:stCondLst>
                              <p:cond delay="0"/>
                            </p:stCondLst>
                            <p:childTnLst>
                              <p:par>
                                <p:cTn id="605" presetID="22" presetClass="emph" presetSubtype="0" fill="hold" grpId="0" nodeType="clickEffect">
                                  <p:stCondLst>
                                    <p:cond delay="0"/>
                                  </p:stCondLst>
                                  <p:childTnLst>
                                    <p:animClr clrSpc="hsl" dir="cw">
                                      <p:cBhvr override="childStyle">
                                        <p:cTn id="606" dur="3000" fill="hold"/>
                                        <p:tgtEl>
                                          <p:spTgt spid="17539"/>
                                        </p:tgtEl>
                                        <p:attrNameLst>
                                          <p:attrName>style.color</p:attrName>
                                        </p:attrNameLst>
                                      </p:cBhvr>
                                      <p:by>
                                        <p:hsl h="-7200000" s="0" l="0"/>
                                      </p:by>
                                    </p:animClr>
                                    <p:animClr clrSpc="hsl" dir="cw">
                                      <p:cBhvr>
                                        <p:cTn id="607" dur="3000" fill="hold"/>
                                        <p:tgtEl>
                                          <p:spTgt spid="17539"/>
                                        </p:tgtEl>
                                        <p:attrNameLst>
                                          <p:attrName>fillcolor</p:attrName>
                                        </p:attrNameLst>
                                      </p:cBhvr>
                                      <p:by>
                                        <p:hsl h="-7200000" s="0" l="0"/>
                                      </p:by>
                                    </p:animClr>
                                    <p:animClr clrSpc="hsl" dir="cw">
                                      <p:cBhvr>
                                        <p:cTn id="608" dur="3000" fill="hold"/>
                                        <p:tgtEl>
                                          <p:spTgt spid="17539"/>
                                        </p:tgtEl>
                                        <p:attrNameLst>
                                          <p:attrName>stroke.color</p:attrName>
                                        </p:attrNameLst>
                                      </p:cBhvr>
                                      <p:by>
                                        <p:hsl h="-7200000" s="0" l="0"/>
                                      </p:by>
                                    </p:animClr>
                                    <p:set>
                                      <p:cBhvr>
                                        <p:cTn id="609" dur="3000" fill="hold"/>
                                        <p:tgtEl>
                                          <p:spTgt spid="17539"/>
                                        </p:tgtEl>
                                        <p:attrNameLst>
                                          <p:attrName>fill.type</p:attrName>
                                        </p:attrNameLst>
                                      </p:cBhvr>
                                      <p:to>
                                        <p:strVal val="solid"/>
                                      </p:to>
                                    </p:set>
                                  </p:childTnLst>
                                </p:cTn>
                              </p:par>
                              <p:par>
                                <p:cTn id="610" presetID="8" presetClass="entr" presetSubtype="16" fill="hold" grpId="0" nodeType="withEffect">
                                  <p:stCondLst>
                                    <p:cond delay="0"/>
                                  </p:stCondLst>
                                  <p:childTnLst>
                                    <p:set>
                                      <p:cBhvr>
                                        <p:cTn id="611" dur="1" fill="hold">
                                          <p:stCondLst>
                                            <p:cond delay="0"/>
                                          </p:stCondLst>
                                        </p:cTn>
                                        <p:tgtEl>
                                          <p:spTgt spid="17683"/>
                                        </p:tgtEl>
                                        <p:attrNameLst>
                                          <p:attrName>style.visibility</p:attrName>
                                        </p:attrNameLst>
                                      </p:cBhvr>
                                      <p:to>
                                        <p:strVal val="visible"/>
                                      </p:to>
                                    </p:set>
                                    <p:animEffect transition="in" filter="diamond(in)">
                                      <p:cBhvr>
                                        <p:cTn id="612" dur="500"/>
                                        <p:tgtEl>
                                          <p:spTgt spid="17683"/>
                                        </p:tgtEl>
                                      </p:cBhvr>
                                    </p:animEffect>
                                  </p:childTnLst>
                                </p:cTn>
                              </p:par>
                              <p:par>
                                <p:cTn id="613" presetID="8" presetClass="entr" presetSubtype="16" fill="hold" grpId="0" nodeType="withEffect">
                                  <p:stCondLst>
                                    <p:cond delay="0"/>
                                  </p:stCondLst>
                                  <p:childTnLst>
                                    <p:set>
                                      <p:cBhvr>
                                        <p:cTn id="614" dur="1" fill="hold">
                                          <p:stCondLst>
                                            <p:cond delay="0"/>
                                          </p:stCondLst>
                                        </p:cTn>
                                        <p:tgtEl>
                                          <p:spTgt spid="17684"/>
                                        </p:tgtEl>
                                        <p:attrNameLst>
                                          <p:attrName>style.visibility</p:attrName>
                                        </p:attrNameLst>
                                      </p:cBhvr>
                                      <p:to>
                                        <p:strVal val="visible"/>
                                      </p:to>
                                    </p:set>
                                    <p:animEffect transition="in" filter="diamond(in)">
                                      <p:cBhvr>
                                        <p:cTn id="615" dur="500"/>
                                        <p:tgtEl>
                                          <p:spTgt spid="17684"/>
                                        </p:tgtEl>
                                      </p:cBhvr>
                                    </p:animEffect>
                                  </p:childTnLst>
                                </p:cTn>
                              </p:par>
                              <p:par>
                                <p:cTn id="616" presetID="8" presetClass="entr" presetSubtype="16" fill="hold" grpId="0" nodeType="withEffect">
                                  <p:stCondLst>
                                    <p:cond delay="0"/>
                                  </p:stCondLst>
                                  <p:childTnLst>
                                    <p:set>
                                      <p:cBhvr>
                                        <p:cTn id="617" dur="1" fill="hold">
                                          <p:stCondLst>
                                            <p:cond delay="0"/>
                                          </p:stCondLst>
                                        </p:cTn>
                                        <p:tgtEl>
                                          <p:spTgt spid="17685"/>
                                        </p:tgtEl>
                                        <p:attrNameLst>
                                          <p:attrName>style.visibility</p:attrName>
                                        </p:attrNameLst>
                                      </p:cBhvr>
                                      <p:to>
                                        <p:strVal val="visible"/>
                                      </p:to>
                                    </p:set>
                                    <p:animEffect transition="in" filter="diamond(in)">
                                      <p:cBhvr>
                                        <p:cTn id="618" dur="500"/>
                                        <p:tgtEl>
                                          <p:spTgt spid="17685"/>
                                        </p:tgtEl>
                                      </p:cBhvr>
                                    </p:animEffect>
                                  </p:childTnLst>
                                </p:cTn>
                              </p:par>
                              <p:par>
                                <p:cTn id="619" presetID="8" presetClass="entr" presetSubtype="16" fill="hold" grpId="0" nodeType="withEffect">
                                  <p:stCondLst>
                                    <p:cond delay="0"/>
                                  </p:stCondLst>
                                  <p:childTnLst>
                                    <p:set>
                                      <p:cBhvr>
                                        <p:cTn id="620" dur="1" fill="hold">
                                          <p:stCondLst>
                                            <p:cond delay="0"/>
                                          </p:stCondLst>
                                        </p:cTn>
                                        <p:tgtEl>
                                          <p:spTgt spid="17686"/>
                                        </p:tgtEl>
                                        <p:attrNameLst>
                                          <p:attrName>style.visibility</p:attrName>
                                        </p:attrNameLst>
                                      </p:cBhvr>
                                      <p:to>
                                        <p:strVal val="visible"/>
                                      </p:to>
                                    </p:set>
                                    <p:animEffect transition="in" filter="diamond(in)">
                                      <p:cBhvr>
                                        <p:cTn id="621" dur="500"/>
                                        <p:tgtEl>
                                          <p:spTgt spid="17686"/>
                                        </p:tgtEl>
                                      </p:cBhvr>
                                    </p:animEffect>
                                  </p:childTnLst>
                                </p:cTn>
                              </p:par>
                              <p:par>
                                <p:cTn id="622" presetID="8" presetClass="entr" presetSubtype="16" fill="hold" grpId="0" nodeType="withEffect">
                                  <p:stCondLst>
                                    <p:cond delay="0"/>
                                  </p:stCondLst>
                                  <p:childTnLst>
                                    <p:set>
                                      <p:cBhvr>
                                        <p:cTn id="623" dur="1" fill="hold">
                                          <p:stCondLst>
                                            <p:cond delay="0"/>
                                          </p:stCondLst>
                                        </p:cTn>
                                        <p:tgtEl>
                                          <p:spTgt spid="17687"/>
                                        </p:tgtEl>
                                        <p:attrNameLst>
                                          <p:attrName>style.visibility</p:attrName>
                                        </p:attrNameLst>
                                      </p:cBhvr>
                                      <p:to>
                                        <p:strVal val="visible"/>
                                      </p:to>
                                    </p:set>
                                    <p:animEffect transition="in" filter="diamond(in)">
                                      <p:cBhvr>
                                        <p:cTn id="624" dur="500"/>
                                        <p:tgtEl>
                                          <p:spTgt spid="17687"/>
                                        </p:tgtEl>
                                      </p:cBhvr>
                                    </p:animEffect>
                                  </p:childTnLst>
                                </p:cTn>
                              </p:par>
                              <p:par>
                                <p:cTn id="625" presetID="8" presetClass="emph" presetSubtype="0" fill="hold" grpId="1" nodeType="withEffect">
                                  <p:stCondLst>
                                    <p:cond delay="0"/>
                                  </p:stCondLst>
                                  <p:childTnLst>
                                    <p:animRot by="43200000">
                                      <p:cBhvr>
                                        <p:cTn id="626" dur="2000" fill="hold"/>
                                        <p:tgtEl>
                                          <p:spTgt spid="17683"/>
                                        </p:tgtEl>
                                        <p:attrNameLst>
                                          <p:attrName>r</p:attrName>
                                        </p:attrNameLst>
                                      </p:cBhvr>
                                    </p:animRot>
                                  </p:childTnLst>
                                </p:cTn>
                              </p:par>
                              <p:par>
                                <p:cTn id="627" presetID="8" presetClass="emph" presetSubtype="0" fill="hold" nodeType="withEffect">
                                  <p:stCondLst>
                                    <p:cond delay="0"/>
                                  </p:stCondLst>
                                  <p:childTnLst>
                                    <p:animRot by="43200000">
                                      <p:cBhvr>
                                        <p:cTn id="628" dur="2000" fill="hold"/>
                                        <p:tgtEl>
                                          <p:spTgt spid="17684"/>
                                        </p:tgtEl>
                                        <p:attrNameLst>
                                          <p:attrName>r</p:attrName>
                                        </p:attrNameLst>
                                      </p:cBhvr>
                                    </p:animRot>
                                  </p:childTnLst>
                                </p:cTn>
                              </p:par>
                              <p:par>
                                <p:cTn id="629" presetID="8" presetClass="emph" presetSubtype="0" fill="hold" nodeType="withEffect">
                                  <p:stCondLst>
                                    <p:cond delay="0"/>
                                  </p:stCondLst>
                                  <p:childTnLst>
                                    <p:animRot by="43200000">
                                      <p:cBhvr>
                                        <p:cTn id="630" dur="2000" fill="hold"/>
                                        <p:tgtEl>
                                          <p:spTgt spid="17682"/>
                                        </p:tgtEl>
                                        <p:attrNameLst>
                                          <p:attrName>r</p:attrName>
                                        </p:attrNameLst>
                                      </p:cBhvr>
                                    </p:animRot>
                                  </p:childTnLst>
                                </p:cTn>
                              </p:par>
                              <p:par>
                                <p:cTn id="631" presetID="8" presetClass="emph" presetSubtype="0" fill="hold" nodeType="withEffect">
                                  <p:stCondLst>
                                    <p:cond delay="0"/>
                                  </p:stCondLst>
                                  <p:childTnLst>
                                    <p:animRot by="43200000">
                                      <p:cBhvr>
                                        <p:cTn id="632" dur="2000" fill="hold"/>
                                        <p:tgtEl>
                                          <p:spTgt spid="17685"/>
                                        </p:tgtEl>
                                        <p:attrNameLst>
                                          <p:attrName>r</p:attrName>
                                        </p:attrNameLst>
                                      </p:cBhvr>
                                    </p:animRot>
                                  </p:childTnLst>
                                </p:cTn>
                              </p:par>
                              <p:par>
                                <p:cTn id="633" presetID="8" presetClass="emph" presetSubtype="0" fill="hold" nodeType="withEffect">
                                  <p:stCondLst>
                                    <p:cond delay="0"/>
                                  </p:stCondLst>
                                  <p:childTnLst>
                                    <p:animRot by="43200000">
                                      <p:cBhvr>
                                        <p:cTn id="634" dur="2000" fill="hold"/>
                                        <p:tgtEl>
                                          <p:spTgt spid="17686"/>
                                        </p:tgtEl>
                                        <p:attrNameLst>
                                          <p:attrName>r</p:attrName>
                                        </p:attrNameLst>
                                      </p:cBhvr>
                                    </p:animRot>
                                  </p:childTnLst>
                                </p:cTn>
                              </p:par>
                              <p:par>
                                <p:cTn id="635" presetID="8" presetClass="emph" presetSubtype="0" fill="hold" nodeType="withEffect">
                                  <p:stCondLst>
                                    <p:cond delay="0"/>
                                  </p:stCondLst>
                                  <p:childTnLst>
                                    <p:animRot by="43200000">
                                      <p:cBhvr>
                                        <p:cTn id="636" dur="2000" fill="hold"/>
                                        <p:tgtEl>
                                          <p:spTgt spid="17687"/>
                                        </p:tgtEl>
                                        <p:attrNameLst>
                                          <p:attrName>r</p:attrName>
                                        </p:attrNameLst>
                                      </p:cBhvr>
                                    </p:animRot>
                                  </p:childTnLst>
                                </p:cTn>
                              </p:par>
                              <p:par>
                                <p:cTn id="637" presetID="53" presetClass="entr" presetSubtype="0" fill="hold" nodeType="withEffect">
                                  <p:stCondLst>
                                    <p:cond delay="0"/>
                                  </p:stCondLst>
                                  <p:childTnLst>
                                    <p:set>
                                      <p:cBhvr>
                                        <p:cTn id="638" dur="1" fill="hold">
                                          <p:stCondLst>
                                            <p:cond delay="0"/>
                                          </p:stCondLst>
                                        </p:cTn>
                                        <p:tgtEl>
                                          <p:spTgt spid="17688"/>
                                        </p:tgtEl>
                                        <p:attrNameLst>
                                          <p:attrName>style.visibility</p:attrName>
                                        </p:attrNameLst>
                                      </p:cBhvr>
                                      <p:to>
                                        <p:strVal val="visible"/>
                                      </p:to>
                                    </p:set>
                                    <p:anim calcmode="lin" valueType="num">
                                      <p:cBhvr>
                                        <p:cTn id="639" dur="500" fill="hold"/>
                                        <p:tgtEl>
                                          <p:spTgt spid="17688"/>
                                        </p:tgtEl>
                                        <p:attrNameLst>
                                          <p:attrName>ppt_w</p:attrName>
                                        </p:attrNameLst>
                                      </p:cBhvr>
                                      <p:tavLst>
                                        <p:tav tm="0">
                                          <p:val>
                                            <p:fltVal val="0"/>
                                          </p:val>
                                        </p:tav>
                                        <p:tav tm="100000">
                                          <p:val>
                                            <p:strVal val="#ppt_w"/>
                                          </p:val>
                                        </p:tav>
                                      </p:tavLst>
                                    </p:anim>
                                    <p:anim calcmode="lin" valueType="num">
                                      <p:cBhvr>
                                        <p:cTn id="640" dur="500" fill="hold"/>
                                        <p:tgtEl>
                                          <p:spTgt spid="17688"/>
                                        </p:tgtEl>
                                        <p:attrNameLst>
                                          <p:attrName>ppt_h</p:attrName>
                                        </p:attrNameLst>
                                      </p:cBhvr>
                                      <p:tavLst>
                                        <p:tav tm="0">
                                          <p:val>
                                            <p:fltVal val="0"/>
                                          </p:val>
                                        </p:tav>
                                        <p:tav tm="100000">
                                          <p:val>
                                            <p:strVal val="#ppt_h"/>
                                          </p:val>
                                        </p:tav>
                                      </p:tavLst>
                                    </p:anim>
                                    <p:animEffect transition="in" filter="fade">
                                      <p:cBhvr>
                                        <p:cTn id="641" dur="500"/>
                                        <p:tgtEl>
                                          <p:spTgt spid="17688"/>
                                        </p:tgtEl>
                                      </p:cBhvr>
                                    </p:animEffect>
                                  </p:childTnLst>
                                </p:cTn>
                              </p:par>
                            </p:childTnLst>
                          </p:cTn>
                        </p:par>
                      </p:childTnLst>
                    </p:cTn>
                  </p:par>
                  <p:par>
                    <p:cTn id="642" fill="hold" nodeType="clickPar">
                      <p:stCondLst>
                        <p:cond delay="indefinite"/>
                      </p:stCondLst>
                      <p:childTnLst>
                        <p:par>
                          <p:cTn id="643" fill="hold" nodeType="withGroup">
                            <p:stCondLst>
                              <p:cond delay="0"/>
                            </p:stCondLst>
                            <p:childTnLst>
                              <p:par>
                                <p:cTn id="644" presetID="53" presetClass="exit" presetSubtype="0" fill="hold" grpId="2" nodeType="clickEffect">
                                  <p:stCondLst>
                                    <p:cond delay="0"/>
                                  </p:stCondLst>
                                  <p:childTnLst>
                                    <p:anim calcmode="lin" valueType="num">
                                      <p:cBhvr>
                                        <p:cTn id="645" dur="500"/>
                                        <p:tgtEl>
                                          <p:spTgt spid="17683"/>
                                        </p:tgtEl>
                                        <p:attrNameLst>
                                          <p:attrName>ppt_w</p:attrName>
                                        </p:attrNameLst>
                                      </p:cBhvr>
                                      <p:tavLst>
                                        <p:tav tm="0">
                                          <p:val>
                                            <p:strVal val="ppt_w"/>
                                          </p:val>
                                        </p:tav>
                                        <p:tav tm="100000">
                                          <p:val>
                                            <p:fltVal val="0"/>
                                          </p:val>
                                        </p:tav>
                                      </p:tavLst>
                                    </p:anim>
                                    <p:anim calcmode="lin" valueType="num">
                                      <p:cBhvr>
                                        <p:cTn id="646" dur="500"/>
                                        <p:tgtEl>
                                          <p:spTgt spid="17683"/>
                                        </p:tgtEl>
                                        <p:attrNameLst>
                                          <p:attrName>ppt_h</p:attrName>
                                        </p:attrNameLst>
                                      </p:cBhvr>
                                      <p:tavLst>
                                        <p:tav tm="0">
                                          <p:val>
                                            <p:strVal val="ppt_h"/>
                                          </p:val>
                                        </p:tav>
                                        <p:tav tm="100000">
                                          <p:val>
                                            <p:fltVal val="0"/>
                                          </p:val>
                                        </p:tav>
                                      </p:tavLst>
                                    </p:anim>
                                    <p:animEffect transition="out" filter="fade">
                                      <p:cBhvr>
                                        <p:cTn id="647" dur="500"/>
                                        <p:tgtEl>
                                          <p:spTgt spid="17683"/>
                                        </p:tgtEl>
                                      </p:cBhvr>
                                    </p:animEffect>
                                    <p:set>
                                      <p:cBhvr>
                                        <p:cTn id="648" dur="1" fill="hold">
                                          <p:stCondLst>
                                            <p:cond delay="499"/>
                                          </p:stCondLst>
                                        </p:cTn>
                                        <p:tgtEl>
                                          <p:spTgt spid="17683"/>
                                        </p:tgtEl>
                                        <p:attrNameLst>
                                          <p:attrName>style.visibility</p:attrName>
                                        </p:attrNameLst>
                                      </p:cBhvr>
                                      <p:to>
                                        <p:strVal val="hidden"/>
                                      </p:to>
                                    </p:set>
                                  </p:childTnLst>
                                </p:cTn>
                              </p:par>
                              <p:par>
                                <p:cTn id="649" presetID="53" presetClass="exit" presetSubtype="0" fill="hold" grpId="1" nodeType="withEffect">
                                  <p:stCondLst>
                                    <p:cond delay="0"/>
                                  </p:stCondLst>
                                  <p:childTnLst>
                                    <p:anim calcmode="lin" valueType="num">
                                      <p:cBhvr>
                                        <p:cTn id="650" dur="500"/>
                                        <p:tgtEl>
                                          <p:spTgt spid="17684"/>
                                        </p:tgtEl>
                                        <p:attrNameLst>
                                          <p:attrName>ppt_w</p:attrName>
                                        </p:attrNameLst>
                                      </p:cBhvr>
                                      <p:tavLst>
                                        <p:tav tm="0">
                                          <p:val>
                                            <p:strVal val="ppt_w"/>
                                          </p:val>
                                        </p:tav>
                                        <p:tav tm="100000">
                                          <p:val>
                                            <p:fltVal val="0"/>
                                          </p:val>
                                        </p:tav>
                                      </p:tavLst>
                                    </p:anim>
                                    <p:anim calcmode="lin" valueType="num">
                                      <p:cBhvr>
                                        <p:cTn id="651" dur="500"/>
                                        <p:tgtEl>
                                          <p:spTgt spid="17684"/>
                                        </p:tgtEl>
                                        <p:attrNameLst>
                                          <p:attrName>ppt_h</p:attrName>
                                        </p:attrNameLst>
                                      </p:cBhvr>
                                      <p:tavLst>
                                        <p:tav tm="0">
                                          <p:val>
                                            <p:strVal val="ppt_h"/>
                                          </p:val>
                                        </p:tav>
                                        <p:tav tm="100000">
                                          <p:val>
                                            <p:fltVal val="0"/>
                                          </p:val>
                                        </p:tav>
                                      </p:tavLst>
                                    </p:anim>
                                    <p:animEffect transition="out" filter="fade">
                                      <p:cBhvr>
                                        <p:cTn id="652" dur="500"/>
                                        <p:tgtEl>
                                          <p:spTgt spid="17684"/>
                                        </p:tgtEl>
                                      </p:cBhvr>
                                    </p:animEffect>
                                    <p:set>
                                      <p:cBhvr>
                                        <p:cTn id="653" dur="1" fill="hold">
                                          <p:stCondLst>
                                            <p:cond delay="499"/>
                                          </p:stCondLst>
                                        </p:cTn>
                                        <p:tgtEl>
                                          <p:spTgt spid="17684"/>
                                        </p:tgtEl>
                                        <p:attrNameLst>
                                          <p:attrName>style.visibility</p:attrName>
                                        </p:attrNameLst>
                                      </p:cBhvr>
                                      <p:to>
                                        <p:strVal val="hidden"/>
                                      </p:to>
                                    </p:set>
                                  </p:childTnLst>
                                </p:cTn>
                              </p:par>
                              <p:par>
                                <p:cTn id="654" presetID="53" presetClass="exit" presetSubtype="0" fill="hold" grpId="0" nodeType="withEffect">
                                  <p:stCondLst>
                                    <p:cond delay="0"/>
                                  </p:stCondLst>
                                  <p:childTnLst>
                                    <p:anim calcmode="lin" valueType="num">
                                      <p:cBhvr>
                                        <p:cTn id="655" dur="500"/>
                                        <p:tgtEl>
                                          <p:spTgt spid="17682"/>
                                        </p:tgtEl>
                                        <p:attrNameLst>
                                          <p:attrName>ppt_w</p:attrName>
                                        </p:attrNameLst>
                                      </p:cBhvr>
                                      <p:tavLst>
                                        <p:tav tm="0">
                                          <p:val>
                                            <p:strVal val="ppt_w"/>
                                          </p:val>
                                        </p:tav>
                                        <p:tav tm="100000">
                                          <p:val>
                                            <p:fltVal val="0"/>
                                          </p:val>
                                        </p:tav>
                                      </p:tavLst>
                                    </p:anim>
                                    <p:anim calcmode="lin" valueType="num">
                                      <p:cBhvr>
                                        <p:cTn id="656" dur="500"/>
                                        <p:tgtEl>
                                          <p:spTgt spid="17682"/>
                                        </p:tgtEl>
                                        <p:attrNameLst>
                                          <p:attrName>ppt_h</p:attrName>
                                        </p:attrNameLst>
                                      </p:cBhvr>
                                      <p:tavLst>
                                        <p:tav tm="0">
                                          <p:val>
                                            <p:strVal val="ppt_h"/>
                                          </p:val>
                                        </p:tav>
                                        <p:tav tm="100000">
                                          <p:val>
                                            <p:fltVal val="0"/>
                                          </p:val>
                                        </p:tav>
                                      </p:tavLst>
                                    </p:anim>
                                    <p:animEffect transition="out" filter="fade">
                                      <p:cBhvr>
                                        <p:cTn id="657" dur="500"/>
                                        <p:tgtEl>
                                          <p:spTgt spid="17682"/>
                                        </p:tgtEl>
                                      </p:cBhvr>
                                    </p:animEffect>
                                    <p:set>
                                      <p:cBhvr>
                                        <p:cTn id="658" dur="1" fill="hold">
                                          <p:stCondLst>
                                            <p:cond delay="499"/>
                                          </p:stCondLst>
                                        </p:cTn>
                                        <p:tgtEl>
                                          <p:spTgt spid="17682"/>
                                        </p:tgtEl>
                                        <p:attrNameLst>
                                          <p:attrName>style.visibility</p:attrName>
                                        </p:attrNameLst>
                                      </p:cBhvr>
                                      <p:to>
                                        <p:strVal val="hidden"/>
                                      </p:to>
                                    </p:set>
                                  </p:childTnLst>
                                </p:cTn>
                              </p:par>
                              <p:par>
                                <p:cTn id="659" presetID="53" presetClass="exit" presetSubtype="0" fill="hold" grpId="1" nodeType="withEffect">
                                  <p:stCondLst>
                                    <p:cond delay="0"/>
                                  </p:stCondLst>
                                  <p:childTnLst>
                                    <p:anim calcmode="lin" valueType="num">
                                      <p:cBhvr>
                                        <p:cTn id="660" dur="500"/>
                                        <p:tgtEl>
                                          <p:spTgt spid="17685"/>
                                        </p:tgtEl>
                                        <p:attrNameLst>
                                          <p:attrName>ppt_w</p:attrName>
                                        </p:attrNameLst>
                                      </p:cBhvr>
                                      <p:tavLst>
                                        <p:tav tm="0">
                                          <p:val>
                                            <p:strVal val="ppt_w"/>
                                          </p:val>
                                        </p:tav>
                                        <p:tav tm="100000">
                                          <p:val>
                                            <p:fltVal val="0"/>
                                          </p:val>
                                        </p:tav>
                                      </p:tavLst>
                                    </p:anim>
                                    <p:anim calcmode="lin" valueType="num">
                                      <p:cBhvr>
                                        <p:cTn id="661" dur="500"/>
                                        <p:tgtEl>
                                          <p:spTgt spid="17685"/>
                                        </p:tgtEl>
                                        <p:attrNameLst>
                                          <p:attrName>ppt_h</p:attrName>
                                        </p:attrNameLst>
                                      </p:cBhvr>
                                      <p:tavLst>
                                        <p:tav tm="0">
                                          <p:val>
                                            <p:strVal val="ppt_h"/>
                                          </p:val>
                                        </p:tav>
                                        <p:tav tm="100000">
                                          <p:val>
                                            <p:fltVal val="0"/>
                                          </p:val>
                                        </p:tav>
                                      </p:tavLst>
                                    </p:anim>
                                    <p:animEffect transition="out" filter="fade">
                                      <p:cBhvr>
                                        <p:cTn id="662" dur="500"/>
                                        <p:tgtEl>
                                          <p:spTgt spid="17685"/>
                                        </p:tgtEl>
                                      </p:cBhvr>
                                    </p:animEffect>
                                    <p:set>
                                      <p:cBhvr>
                                        <p:cTn id="663" dur="1" fill="hold">
                                          <p:stCondLst>
                                            <p:cond delay="499"/>
                                          </p:stCondLst>
                                        </p:cTn>
                                        <p:tgtEl>
                                          <p:spTgt spid="17685"/>
                                        </p:tgtEl>
                                        <p:attrNameLst>
                                          <p:attrName>style.visibility</p:attrName>
                                        </p:attrNameLst>
                                      </p:cBhvr>
                                      <p:to>
                                        <p:strVal val="hidden"/>
                                      </p:to>
                                    </p:set>
                                  </p:childTnLst>
                                </p:cTn>
                              </p:par>
                              <p:par>
                                <p:cTn id="664" presetID="53" presetClass="exit" presetSubtype="0" fill="hold" grpId="1" nodeType="withEffect">
                                  <p:stCondLst>
                                    <p:cond delay="0"/>
                                  </p:stCondLst>
                                  <p:childTnLst>
                                    <p:anim calcmode="lin" valueType="num">
                                      <p:cBhvr>
                                        <p:cTn id="665" dur="500"/>
                                        <p:tgtEl>
                                          <p:spTgt spid="17686"/>
                                        </p:tgtEl>
                                        <p:attrNameLst>
                                          <p:attrName>ppt_w</p:attrName>
                                        </p:attrNameLst>
                                      </p:cBhvr>
                                      <p:tavLst>
                                        <p:tav tm="0">
                                          <p:val>
                                            <p:strVal val="ppt_w"/>
                                          </p:val>
                                        </p:tav>
                                        <p:tav tm="100000">
                                          <p:val>
                                            <p:fltVal val="0"/>
                                          </p:val>
                                        </p:tav>
                                      </p:tavLst>
                                    </p:anim>
                                    <p:anim calcmode="lin" valueType="num">
                                      <p:cBhvr>
                                        <p:cTn id="666" dur="500"/>
                                        <p:tgtEl>
                                          <p:spTgt spid="17686"/>
                                        </p:tgtEl>
                                        <p:attrNameLst>
                                          <p:attrName>ppt_h</p:attrName>
                                        </p:attrNameLst>
                                      </p:cBhvr>
                                      <p:tavLst>
                                        <p:tav tm="0">
                                          <p:val>
                                            <p:strVal val="ppt_h"/>
                                          </p:val>
                                        </p:tav>
                                        <p:tav tm="100000">
                                          <p:val>
                                            <p:fltVal val="0"/>
                                          </p:val>
                                        </p:tav>
                                      </p:tavLst>
                                    </p:anim>
                                    <p:animEffect transition="out" filter="fade">
                                      <p:cBhvr>
                                        <p:cTn id="667" dur="500"/>
                                        <p:tgtEl>
                                          <p:spTgt spid="17686"/>
                                        </p:tgtEl>
                                      </p:cBhvr>
                                    </p:animEffect>
                                    <p:set>
                                      <p:cBhvr>
                                        <p:cTn id="668" dur="1" fill="hold">
                                          <p:stCondLst>
                                            <p:cond delay="499"/>
                                          </p:stCondLst>
                                        </p:cTn>
                                        <p:tgtEl>
                                          <p:spTgt spid="17686"/>
                                        </p:tgtEl>
                                        <p:attrNameLst>
                                          <p:attrName>style.visibility</p:attrName>
                                        </p:attrNameLst>
                                      </p:cBhvr>
                                      <p:to>
                                        <p:strVal val="hidden"/>
                                      </p:to>
                                    </p:set>
                                  </p:childTnLst>
                                </p:cTn>
                              </p:par>
                              <p:par>
                                <p:cTn id="669" presetID="53" presetClass="exit" presetSubtype="0" fill="hold" grpId="1" nodeType="withEffect">
                                  <p:stCondLst>
                                    <p:cond delay="0"/>
                                  </p:stCondLst>
                                  <p:childTnLst>
                                    <p:anim calcmode="lin" valueType="num">
                                      <p:cBhvr>
                                        <p:cTn id="670" dur="500"/>
                                        <p:tgtEl>
                                          <p:spTgt spid="17687"/>
                                        </p:tgtEl>
                                        <p:attrNameLst>
                                          <p:attrName>ppt_w</p:attrName>
                                        </p:attrNameLst>
                                      </p:cBhvr>
                                      <p:tavLst>
                                        <p:tav tm="0">
                                          <p:val>
                                            <p:strVal val="ppt_w"/>
                                          </p:val>
                                        </p:tav>
                                        <p:tav tm="100000">
                                          <p:val>
                                            <p:fltVal val="0"/>
                                          </p:val>
                                        </p:tav>
                                      </p:tavLst>
                                    </p:anim>
                                    <p:anim calcmode="lin" valueType="num">
                                      <p:cBhvr>
                                        <p:cTn id="671" dur="500"/>
                                        <p:tgtEl>
                                          <p:spTgt spid="17687"/>
                                        </p:tgtEl>
                                        <p:attrNameLst>
                                          <p:attrName>ppt_h</p:attrName>
                                        </p:attrNameLst>
                                      </p:cBhvr>
                                      <p:tavLst>
                                        <p:tav tm="0">
                                          <p:val>
                                            <p:strVal val="ppt_h"/>
                                          </p:val>
                                        </p:tav>
                                        <p:tav tm="100000">
                                          <p:val>
                                            <p:fltVal val="0"/>
                                          </p:val>
                                        </p:tav>
                                      </p:tavLst>
                                    </p:anim>
                                    <p:animEffect transition="out" filter="fade">
                                      <p:cBhvr>
                                        <p:cTn id="672" dur="500"/>
                                        <p:tgtEl>
                                          <p:spTgt spid="17687"/>
                                        </p:tgtEl>
                                      </p:cBhvr>
                                    </p:animEffect>
                                    <p:set>
                                      <p:cBhvr>
                                        <p:cTn id="673" dur="1" fill="hold">
                                          <p:stCondLst>
                                            <p:cond delay="499"/>
                                          </p:stCondLst>
                                        </p:cTn>
                                        <p:tgtEl>
                                          <p:spTgt spid="17687"/>
                                        </p:tgtEl>
                                        <p:attrNameLst>
                                          <p:attrName>style.visibility</p:attrName>
                                        </p:attrNameLst>
                                      </p:cBhvr>
                                      <p:to>
                                        <p:strVal val="hidden"/>
                                      </p:to>
                                    </p:set>
                                  </p:childTnLst>
                                </p:cTn>
                              </p:par>
                              <p:par>
                                <p:cTn id="674" presetID="53" presetClass="entr" presetSubtype="0" fill="hold" nodeType="withEffect">
                                  <p:stCondLst>
                                    <p:cond delay="0"/>
                                  </p:stCondLst>
                                  <p:childTnLst>
                                    <p:set>
                                      <p:cBhvr>
                                        <p:cTn id="675" dur="1" fill="hold">
                                          <p:stCondLst>
                                            <p:cond delay="0"/>
                                          </p:stCondLst>
                                        </p:cTn>
                                        <p:tgtEl>
                                          <p:spTgt spid="17691"/>
                                        </p:tgtEl>
                                        <p:attrNameLst>
                                          <p:attrName>style.visibility</p:attrName>
                                        </p:attrNameLst>
                                      </p:cBhvr>
                                      <p:to>
                                        <p:strVal val="visible"/>
                                      </p:to>
                                    </p:set>
                                    <p:anim calcmode="lin" valueType="num">
                                      <p:cBhvr>
                                        <p:cTn id="676" dur="500" fill="hold"/>
                                        <p:tgtEl>
                                          <p:spTgt spid="17691"/>
                                        </p:tgtEl>
                                        <p:attrNameLst>
                                          <p:attrName>ppt_w</p:attrName>
                                        </p:attrNameLst>
                                      </p:cBhvr>
                                      <p:tavLst>
                                        <p:tav tm="0">
                                          <p:val>
                                            <p:fltVal val="0"/>
                                          </p:val>
                                        </p:tav>
                                        <p:tav tm="100000">
                                          <p:val>
                                            <p:strVal val="#ppt_w"/>
                                          </p:val>
                                        </p:tav>
                                      </p:tavLst>
                                    </p:anim>
                                    <p:anim calcmode="lin" valueType="num">
                                      <p:cBhvr>
                                        <p:cTn id="677" dur="500" fill="hold"/>
                                        <p:tgtEl>
                                          <p:spTgt spid="17691"/>
                                        </p:tgtEl>
                                        <p:attrNameLst>
                                          <p:attrName>ppt_h</p:attrName>
                                        </p:attrNameLst>
                                      </p:cBhvr>
                                      <p:tavLst>
                                        <p:tav tm="0">
                                          <p:val>
                                            <p:fltVal val="0"/>
                                          </p:val>
                                        </p:tav>
                                        <p:tav tm="100000">
                                          <p:val>
                                            <p:strVal val="#ppt_h"/>
                                          </p:val>
                                        </p:tav>
                                      </p:tavLst>
                                    </p:anim>
                                    <p:animEffect transition="in" filter="fade">
                                      <p:cBhvr>
                                        <p:cTn id="678" dur="500"/>
                                        <p:tgtEl>
                                          <p:spTgt spid="17691"/>
                                        </p:tgtEl>
                                      </p:cBhvr>
                                    </p:animEffect>
                                  </p:childTnLst>
                                  <p:subTnLst>
                                    <p:audio>
                                      <p:cMediaNode>
                                        <p:cTn display="0" masterRel="sameClick">
                                          <p:stCondLst>
                                            <p:cond evt="begin" delay="0">
                                              <p:tn val="674"/>
                                            </p:cond>
                                          </p:stCondLst>
                                          <p:endCondLst>
                                            <p:cond evt="onStopAudio" delay="0">
                                              <p:tgtEl>
                                                <p:sldTgt/>
                                              </p:tgtEl>
                                            </p:cond>
                                          </p:endCondLst>
                                        </p:cTn>
                                        <p:tgtEl>
                                          <p:sndTgt r:embed="rId3" name="applause.wav"/>
                                        </p:tgtEl>
                                      </p:cMediaNode>
                                    </p:audio>
                                  </p:subTnLst>
                                </p:cTn>
                              </p:par>
                              <p:par>
                                <p:cTn id="679" presetID="2" presetClass="entr" presetSubtype="4" fill="hold" nodeType="withEffect">
                                  <p:stCondLst>
                                    <p:cond delay="0"/>
                                  </p:stCondLst>
                                  <p:childTnLst>
                                    <p:set>
                                      <p:cBhvr>
                                        <p:cTn id="680" dur="1" fill="hold">
                                          <p:stCondLst>
                                            <p:cond delay="0"/>
                                          </p:stCondLst>
                                        </p:cTn>
                                        <p:tgtEl>
                                          <p:spTgt spid="17760"/>
                                        </p:tgtEl>
                                        <p:attrNameLst>
                                          <p:attrName>style.visibility</p:attrName>
                                        </p:attrNameLst>
                                      </p:cBhvr>
                                      <p:to>
                                        <p:strVal val="visible"/>
                                      </p:to>
                                    </p:set>
                                    <p:anim calcmode="lin" valueType="num">
                                      <p:cBhvr additive="base">
                                        <p:cTn id="681" dur="3000" fill="hold"/>
                                        <p:tgtEl>
                                          <p:spTgt spid="17760"/>
                                        </p:tgtEl>
                                        <p:attrNameLst>
                                          <p:attrName>ppt_x</p:attrName>
                                        </p:attrNameLst>
                                      </p:cBhvr>
                                      <p:tavLst>
                                        <p:tav tm="0">
                                          <p:val>
                                            <p:strVal val="#ppt_x"/>
                                          </p:val>
                                        </p:tav>
                                        <p:tav tm="100000">
                                          <p:val>
                                            <p:strVal val="#ppt_x"/>
                                          </p:val>
                                        </p:tav>
                                      </p:tavLst>
                                    </p:anim>
                                    <p:anim calcmode="lin" valueType="num">
                                      <p:cBhvr additive="base">
                                        <p:cTn id="682" dur="3000" fill="hold"/>
                                        <p:tgtEl>
                                          <p:spTgt spid="17760"/>
                                        </p:tgtEl>
                                        <p:attrNameLst>
                                          <p:attrName>ppt_y</p:attrName>
                                        </p:attrNameLst>
                                      </p:cBhvr>
                                      <p:tavLst>
                                        <p:tav tm="0">
                                          <p:val>
                                            <p:strVal val="1+#ppt_h/2"/>
                                          </p:val>
                                        </p:tav>
                                        <p:tav tm="100000">
                                          <p:val>
                                            <p:strVal val="#ppt_y"/>
                                          </p:val>
                                        </p:tav>
                                      </p:tavLst>
                                    </p:anim>
                                  </p:childTnLst>
                                </p:cTn>
                              </p:par>
                            </p:childTnLst>
                          </p:cTn>
                        </p:par>
                      </p:childTnLst>
                    </p:cTn>
                  </p:par>
                  <p:par>
                    <p:cTn id="683" fill="hold" nodeType="clickPar">
                      <p:stCondLst>
                        <p:cond delay="indefinite"/>
                      </p:stCondLst>
                      <p:childTnLst>
                        <p:par>
                          <p:cTn id="684" fill="hold" nodeType="withGroup">
                            <p:stCondLst>
                              <p:cond delay="0"/>
                            </p:stCondLst>
                            <p:childTnLst>
                              <p:par>
                                <p:cTn id="685" presetID="23" presetClass="exit" presetSubtype="32" fill="hold" nodeType="clickEffect">
                                  <p:stCondLst>
                                    <p:cond delay="0"/>
                                  </p:stCondLst>
                                  <p:childTnLst>
                                    <p:anim calcmode="lin" valueType="num">
                                      <p:cBhvr>
                                        <p:cTn id="686" dur="2000"/>
                                        <p:tgtEl>
                                          <p:spTgt spid="17760"/>
                                        </p:tgtEl>
                                        <p:attrNameLst>
                                          <p:attrName>ppt_w</p:attrName>
                                        </p:attrNameLst>
                                      </p:cBhvr>
                                      <p:tavLst>
                                        <p:tav tm="0">
                                          <p:val>
                                            <p:strVal val="ppt_w"/>
                                          </p:val>
                                        </p:tav>
                                        <p:tav tm="100000">
                                          <p:val>
                                            <p:fltVal val="0"/>
                                          </p:val>
                                        </p:tav>
                                      </p:tavLst>
                                    </p:anim>
                                    <p:anim calcmode="lin" valueType="num">
                                      <p:cBhvr>
                                        <p:cTn id="687" dur="2000"/>
                                        <p:tgtEl>
                                          <p:spTgt spid="17760"/>
                                        </p:tgtEl>
                                        <p:attrNameLst>
                                          <p:attrName>ppt_h</p:attrName>
                                        </p:attrNameLst>
                                      </p:cBhvr>
                                      <p:tavLst>
                                        <p:tav tm="0">
                                          <p:val>
                                            <p:strVal val="ppt_h"/>
                                          </p:val>
                                        </p:tav>
                                        <p:tav tm="100000">
                                          <p:val>
                                            <p:fltVal val="0"/>
                                          </p:val>
                                        </p:tav>
                                      </p:tavLst>
                                    </p:anim>
                                    <p:set>
                                      <p:cBhvr>
                                        <p:cTn id="688" dur="1" fill="hold">
                                          <p:stCondLst>
                                            <p:cond delay="1999"/>
                                          </p:stCondLst>
                                        </p:cTn>
                                        <p:tgtEl>
                                          <p:spTgt spid="17760"/>
                                        </p:tgtEl>
                                        <p:attrNameLst>
                                          <p:attrName>style.visibility</p:attrName>
                                        </p:attrNameLst>
                                      </p:cBhvr>
                                      <p:to>
                                        <p:strVal val="hidden"/>
                                      </p:to>
                                    </p:set>
                                  </p:childTnLst>
                                </p:cTn>
                              </p:par>
                              <p:par>
                                <p:cTn id="689" presetID="8" presetClass="entr" presetSubtype="16" fill="hold" grpId="0" nodeType="withEffect">
                                  <p:stCondLst>
                                    <p:cond delay="0"/>
                                  </p:stCondLst>
                                  <p:childTnLst>
                                    <p:set>
                                      <p:cBhvr>
                                        <p:cTn id="690" dur="1" fill="hold">
                                          <p:stCondLst>
                                            <p:cond delay="0"/>
                                          </p:stCondLst>
                                        </p:cTn>
                                        <p:tgtEl>
                                          <p:spTgt spid="17707"/>
                                        </p:tgtEl>
                                        <p:attrNameLst>
                                          <p:attrName>style.visibility</p:attrName>
                                        </p:attrNameLst>
                                      </p:cBhvr>
                                      <p:to>
                                        <p:strVal val="visible"/>
                                      </p:to>
                                    </p:set>
                                    <p:animEffect transition="in" filter="diamond(in)">
                                      <p:cBhvr>
                                        <p:cTn id="691" dur="500"/>
                                        <p:tgtEl>
                                          <p:spTgt spid="17707"/>
                                        </p:tgtEl>
                                      </p:cBhvr>
                                    </p:animEffect>
                                  </p:childTnLst>
                                </p:cTn>
                              </p:par>
                              <p:par>
                                <p:cTn id="692" presetID="8" presetClass="emph" presetSubtype="0" fill="hold" grpId="1" nodeType="withEffect">
                                  <p:stCondLst>
                                    <p:cond delay="0"/>
                                  </p:stCondLst>
                                  <p:childTnLst>
                                    <p:animRot by="43200000">
                                      <p:cBhvr>
                                        <p:cTn id="693" dur="2000" fill="hold"/>
                                        <p:tgtEl>
                                          <p:spTgt spid="17707"/>
                                        </p:tgtEl>
                                        <p:attrNameLst>
                                          <p:attrName>r</p:attrName>
                                        </p:attrNameLst>
                                      </p:cBhvr>
                                    </p:animRot>
                                  </p:childTnLst>
                                </p:cTn>
                              </p:par>
                              <p:par>
                                <p:cTn id="694" presetID="53" presetClass="exit" presetSubtype="0" fill="hold" nodeType="withEffect">
                                  <p:stCondLst>
                                    <p:cond delay="0"/>
                                  </p:stCondLst>
                                  <p:childTnLst>
                                    <p:anim calcmode="lin" valueType="num">
                                      <p:cBhvr>
                                        <p:cTn id="695" dur="500"/>
                                        <p:tgtEl>
                                          <p:spTgt spid="17688"/>
                                        </p:tgtEl>
                                        <p:attrNameLst>
                                          <p:attrName>ppt_w</p:attrName>
                                        </p:attrNameLst>
                                      </p:cBhvr>
                                      <p:tavLst>
                                        <p:tav tm="0">
                                          <p:val>
                                            <p:strVal val="ppt_w"/>
                                          </p:val>
                                        </p:tav>
                                        <p:tav tm="100000">
                                          <p:val>
                                            <p:fltVal val="0"/>
                                          </p:val>
                                        </p:tav>
                                      </p:tavLst>
                                    </p:anim>
                                    <p:anim calcmode="lin" valueType="num">
                                      <p:cBhvr>
                                        <p:cTn id="696" dur="500"/>
                                        <p:tgtEl>
                                          <p:spTgt spid="17688"/>
                                        </p:tgtEl>
                                        <p:attrNameLst>
                                          <p:attrName>ppt_h</p:attrName>
                                        </p:attrNameLst>
                                      </p:cBhvr>
                                      <p:tavLst>
                                        <p:tav tm="0">
                                          <p:val>
                                            <p:strVal val="ppt_h"/>
                                          </p:val>
                                        </p:tav>
                                        <p:tav tm="100000">
                                          <p:val>
                                            <p:fltVal val="0"/>
                                          </p:val>
                                        </p:tav>
                                      </p:tavLst>
                                    </p:anim>
                                    <p:animEffect transition="out" filter="fade">
                                      <p:cBhvr>
                                        <p:cTn id="697" dur="500"/>
                                        <p:tgtEl>
                                          <p:spTgt spid="17688"/>
                                        </p:tgtEl>
                                      </p:cBhvr>
                                    </p:animEffect>
                                    <p:set>
                                      <p:cBhvr>
                                        <p:cTn id="698" dur="1" fill="hold">
                                          <p:stCondLst>
                                            <p:cond delay="499"/>
                                          </p:stCondLst>
                                        </p:cTn>
                                        <p:tgtEl>
                                          <p:spTgt spid="17688"/>
                                        </p:tgtEl>
                                        <p:attrNameLst>
                                          <p:attrName>style.visibility</p:attrName>
                                        </p:attrNameLst>
                                      </p:cBhvr>
                                      <p:to>
                                        <p:strVal val="hidden"/>
                                      </p:to>
                                    </p:set>
                                  </p:childTnLst>
                                </p:cTn>
                              </p:par>
                            </p:childTnLst>
                          </p:cTn>
                        </p:par>
                      </p:childTnLst>
                    </p:cTn>
                  </p:par>
                  <p:par>
                    <p:cTn id="699" fill="hold" nodeType="clickPar">
                      <p:stCondLst>
                        <p:cond delay="indefinite"/>
                      </p:stCondLst>
                      <p:childTnLst>
                        <p:par>
                          <p:cTn id="700" fill="hold" nodeType="withGroup">
                            <p:stCondLst>
                              <p:cond delay="0"/>
                            </p:stCondLst>
                            <p:childTnLst>
                              <p:par>
                                <p:cTn id="701" presetID="26" presetClass="emph" presetSubtype="0" fill="hold" grpId="2" nodeType="clickEffect">
                                  <p:stCondLst>
                                    <p:cond delay="0"/>
                                  </p:stCondLst>
                                  <p:childTnLst>
                                    <p:animEffect transition="out" filter="fade">
                                      <p:cBhvr>
                                        <p:cTn id="702" dur="500" tmFilter="0, 0; .2, .5; .8, .5; 1, 0"/>
                                        <p:tgtEl>
                                          <p:spTgt spid="17730"/>
                                        </p:tgtEl>
                                      </p:cBhvr>
                                    </p:animEffect>
                                    <p:animScale>
                                      <p:cBhvr>
                                        <p:cTn id="703" dur="250" autoRev="1" fill="hold"/>
                                        <p:tgtEl>
                                          <p:spTgt spid="17730"/>
                                        </p:tgtEl>
                                      </p:cBhvr>
                                      <p:by x="105000" y="105000"/>
                                    </p:animScale>
                                  </p:childTnLst>
                                </p:cTn>
                              </p:par>
                              <p:par>
                                <p:cTn id="704" presetID="26" presetClass="emph" presetSubtype="0" fill="hold" grpId="2" nodeType="withEffect">
                                  <p:stCondLst>
                                    <p:cond delay="0"/>
                                  </p:stCondLst>
                                  <p:childTnLst>
                                    <p:animEffect transition="out" filter="fade">
                                      <p:cBhvr>
                                        <p:cTn id="705" dur="500" tmFilter="0, 0; .2, .5; .8, .5; 1, 0"/>
                                        <p:tgtEl>
                                          <p:spTgt spid="17579"/>
                                        </p:tgtEl>
                                      </p:cBhvr>
                                    </p:animEffect>
                                    <p:animScale>
                                      <p:cBhvr>
                                        <p:cTn id="706" dur="250" autoRev="1" fill="hold"/>
                                        <p:tgtEl>
                                          <p:spTgt spid="17579"/>
                                        </p:tgtEl>
                                      </p:cBhvr>
                                      <p:by x="105000" y="105000"/>
                                    </p:animScale>
                                  </p:childTnLst>
                                </p:cTn>
                              </p:par>
                              <p:par>
                                <p:cTn id="707" presetID="26" presetClass="emph" presetSubtype="0" fill="hold" grpId="2" nodeType="withEffect">
                                  <p:stCondLst>
                                    <p:cond delay="0"/>
                                  </p:stCondLst>
                                  <p:childTnLst>
                                    <p:animEffect transition="out" filter="fade">
                                      <p:cBhvr>
                                        <p:cTn id="708" dur="500" tmFilter="0, 0; .2, .5; .8, .5; 1, 0"/>
                                        <p:tgtEl>
                                          <p:spTgt spid="17597"/>
                                        </p:tgtEl>
                                      </p:cBhvr>
                                    </p:animEffect>
                                    <p:animScale>
                                      <p:cBhvr>
                                        <p:cTn id="709" dur="250" autoRev="1" fill="hold"/>
                                        <p:tgtEl>
                                          <p:spTgt spid="17597"/>
                                        </p:tgtEl>
                                      </p:cBhvr>
                                      <p:by x="105000" y="105000"/>
                                    </p:animScale>
                                  </p:childTnLst>
                                </p:cTn>
                              </p:par>
                              <p:par>
                                <p:cTn id="710" presetID="26" presetClass="emph" presetSubtype="0" fill="hold" grpId="2" nodeType="withEffect">
                                  <p:stCondLst>
                                    <p:cond delay="0"/>
                                  </p:stCondLst>
                                  <p:childTnLst>
                                    <p:animEffect transition="out" filter="fade">
                                      <p:cBhvr>
                                        <p:cTn id="711" dur="500" tmFilter="0, 0; .2, .5; .8, .5; 1, 0"/>
                                        <p:tgtEl>
                                          <p:spTgt spid="17629"/>
                                        </p:tgtEl>
                                      </p:cBhvr>
                                    </p:animEffect>
                                    <p:animScale>
                                      <p:cBhvr>
                                        <p:cTn id="712" dur="250" autoRev="1" fill="hold"/>
                                        <p:tgtEl>
                                          <p:spTgt spid="17629"/>
                                        </p:tgtEl>
                                      </p:cBhvr>
                                      <p:by x="105000" y="105000"/>
                                    </p:animScale>
                                  </p:childTnLst>
                                </p:cTn>
                              </p:par>
                              <p:par>
                                <p:cTn id="713" presetID="26" presetClass="emph" presetSubtype="0" fill="hold" grpId="2" nodeType="withEffect">
                                  <p:stCondLst>
                                    <p:cond delay="0"/>
                                  </p:stCondLst>
                                  <p:childTnLst>
                                    <p:animEffect transition="out" filter="fade">
                                      <p:cBhvr>
                                        <p:cTn id="714" dur="500" tmFilter="0, 0; .2, .5; .8, .5; 1, 0"/>
                                        <p:tgtEl>
                                          <p:spTgt spid="17655"/>
                                        </p:tgtEl>
                                      </p:cBhvr>
                                    </p:animEffect>
                                    <p:animScale>
                                      <p:cBhvr>
                                        <p:cTn id="715" dur="250" autoRev="1" fill="hold"/>
                                        <p:tgtEl>
                                          <p:spTgt spid="17655"/>
                                        </p:tgtEl>
                                      </p:cBhvr>
                                      <p:by x="105000" y="105000"/>
                                    </p:animScale>
                                  </p:childTnLst>
                                </p:cTn>
                              </p:par>
                              <p:par>
                                <p:cTn id="716" presetID="26" presetClass="emph" presetSubtype="0" fill="hold" grpId="2" nodeType="withEffect">
                                  <p:stCondLst>
                                    <p:cond delay="0"/>
                                  </p:stCondLst>
                                  <p:childTnLst>
                                    <p:animEffect transition="out" filter="fade">
                                      <p:cBhvr>
                                        <p:cTn id="717" dur="500" tmFilter="0, 0; .2, .5; .8, .5; 1, 0"/>
                                        <p:tgtEl>
                                          <p:spTgt spid="17681"/>
                                        </p:tgtEl>
                                      </p:cBhvr>
                                    </p:animEffect>
                                    <p:animScale>
                                      <p:cBhvr>
                                        <p:cTn id="718" dur="250" autoRev="1" fill="hold"/>
                                        <p:tgtEl>
                                          <p:spTgt spid="17681"/>
                                        </p:tgtEl>
                                      </p:cBhvr>
                                      <p:by x="105000" y="105000"/>
                                    </p:animScale>
                                  </p:childTnLst>
                                </p:cTn>
                              </p:par>
                              <p:par>
                                <p:cTn id="719" presetID="26" presetClass="emph" presetSubtype="0" fill="hold" grpId="2" nodeType="withEffect">
                                  <p:stCondLst>
                                    <p:cond delay="0"/>
                                  </p:stCondLst>
                                  <p:childTnLst>
                                    <p:animEffect transition="out" filter="fade">
                                      <p:cBhvr>
                                        <p:cTn id="720" dur="500" tmFilter="0, 0; .2, .5; .8, .5; 1, 0"/>
                                        <p:tgtEl>
                                          <p:spTgt spid="17707"/>
                                        </p:tgtEl>
                                      </p:cBhvr>
                                    </p:animEffect>
                                    <p:animScale>
                                      <p:cBhvr>
                                        <p:cTn id="721" dur="250" autoRev="1" fill="hold"/>
                                        <p:tgtEl>
                                          <p:spTgt spid="17707"/>
                                        </p:tgtEl>
                                      </p:cBhvr>
                                      <p:by x="105000" y="105000"/>
                                    </p:animScale>
                                  </p:childTnLst>
                                  <p:subTnLst>
                                    <p:audio>
                                      <p:cMediaNode>
                                        <p:cTn display="0" masterRel="sameClick">
                                          <p:stCondLst>
                                            <p:cond evt="begin" delay="0">
                                              <p:tn val="719"/>
                                            </p:cond>
                                          </p:stCondLst>
                                          <p:endCondLst>
                                            <p:cond evt="onStopAudio" delay="0">
                                              <p:tgtEl>
                                                <p:sldTgt/>
                                              </p:tgtEl>
                                            </p:cond>
                                          </p:endCondLst>
                                        </p:cTn>
                                        <p:tgtEl>
                                          <p:sndTgt r:embed="rId3" name="applause.wav"/>
                                        </p:tgtEl>
                                      </p:cMediaNode>
                                    </p:audio>
                                  </p:subTnLst>
                                </p:cTn>
                              </p:par>
                              <p:par>
                                <p:cTn id="722" presetID="53" presetClass="entr" presetSubtype="0" fill="hold" nodeType="withEffect">
                                  <p:stCondLst>
                                    <p:cond delay="0"/>
                                  </p:stCondLst>
                                  <p:childTnLst>
                                    <p:set>
                                      <p:cBhvr>
                                        <p:cTn id="723" dur="1" fill="hold">
                                          <p:stCondLst>
                                            <p:cond delay="0"/>
                                          </p:stCondLst>
                                        </p:cTn>
                                        <p:tgtEl>
                                          <p:spTgt spid="17731"/>
                                        </p:tgtEl>
                                        <p:attrNameLst>
                                          <p:attrName>style.visibility</p:attrName>
                                        </p:attrNameLst>
                                      </p:cBhvr>
                                      <p:to>
                                        <p:strVal val="visible"/>
                                      </p:to>
                                    </p:set>
                                    <p:anim calcmode="lin" valueType="num">
                                      <p:cBhvr>
                                        <p:cTn id="724" dur="2000" fill="hold"/>
                                        <p:tgtEl>
                                          <p:spTgt spid="17731"/>
                                        </p:tgtEl>
                                        <p:attrNameLst>
                                          <p:attrName>ppt_w</p:attrName>
                                        </p:attrNameLst>
                                      </p:cBhvr>
                                      <p:tavLst>
                                        <p:tav tm="0">
                                          <p:val>
                                            <p:fltVal val="0"/>
                                          </p:val>
                                        </p:tav>
                                        <p:tav tm="100000">
                                          <p:val>
                                            <p:strVal val="#ppt_w"/>
                                          </p:val>
                                        </p:tav>
                                      </p:tavLst>
                                    </p:anim>
                                    <p:anim calcmode="lin" valueType="num">
                                      <p:cBhvr>
                                        <p:cTn id="725" dur="2000" fill="hold"/>
                                        <p:tgtEl>
                                          <p:spTgt spid="17731"/>
                                        </p:tgtEl>
                                        <p:attrNameLst>
                                          <p:attrName>ppt_h</p:attrName>
                                        </p:attrNameLst>
                                      </p:cBhvr>
                                      <p:tavLst>
                                        <p:tav tm="0">
                                          <p:val>
                                            <p:fltVal val="0"/>
                                          </p:val>
                                        </p:tav>
                                        <p:tav tm="100000">
                                          <p:val>
                                            <p:strVal val="#ppt_h"/>
                                          </p:val>
                                        </p:tav>
                                      </p:tavLst>
                                    </p:anim>
                                    <p:animEffect transition="in" filter="fade">
                                      <p:cBhvr>
                                        <p:cTn id="726" dur="2000"/>
                                        <p:tgtEl>
                                          <p:spTgt spid="17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3" grpId="0" animBg="1"/>
      <p:bldP spid="17534" grpId="0" animBg="1"/>
      <p:bldP spid="17535" grpId="0" animBg="1"/>
      <p:bldP spid="17536" grpId="0" animBg="1"/>
      <p:bldP spid="17537" grpId="0" animBg="1"/>
      <p:bldP spid="17538" grpId="0" animBg="1"/>
      <p:bldP spid="17539" grpId="0" animBg="1"/>
      <p:bldP spid="17540" grpId="0" animBg="1"/>
      <p:bldP spid="17540" grpId="1" animBg="1"/>
      <p:bldP spid="17540" grpId="2" animBg="1"/>
      <p:bldP spid="17563" grpId="0" animBg="1"/>
      <p:bldP spid="17563" grpId="1" animBg="1"/>
      <p:bldP spid="17563" grpId="2" animBg="1"/>
      <p:bldP spid="17564" grpId="0" animBg="1"/>
      <p:bldP spid="17564" grpId="1" animBg="1"/>
      <p:bldP spid="17564" grpId="2" animBg="1"/>
      <p:bldP spid="17565" grpId="0" animBg="1"/>
      <p:bldP spid="17565" grpId="1" animBg="1"/>
      <p:bldP spid="17565" grpId="2" animBg="1"/>
      <p:bldP spid="17566" grpId="0" animBg="1"/>
      <p:bldP spid="17566" grpId="1" animBg="1"/>
      <p:bldP spid="17566" grpId="2" animBg="1"/>
      <p:bldP spid="17567" grpId="0" animBg="1"/>
      <p:bldP spid="17567" grpId="1" animBg="1"/>
      <p:bldP spid="17567" grpId="2" animBg="1"/>
      <p:bldP spid="17568" grpId="0" animBg="1"/>
      <p:bldP spid="17568" grpId="1" animBg="1"/>
      <p:bldP spid="17568" grpId="2" animBg="1"/>
      <p:bldP spid="17569" grpId="0" animBg="1"/>
      <p:bldP spid="17569" grpId="1" animBg="1"/>
      <p:bldP spid="17569" grpId="2" animBg="1"/>
      <p:bldP spid="17570" grpId="0" animBg="1"/>
      <p:bldP spid="17570" grpId="1" animBg="1"/>
      <p:bldP spid="17570" grpId="2" animBg="1"/>
      <p:bldP spid="17571" grpId="0" animBg="1"/>
      <p:bldP spid="17571" grpId="1" animBg="1"/>
      <p:bldP spid="17571" grpId="2" animBg="1"/>
      <p:bldP spid="17572" grpId="0" animBg="1"/>
      <p:bldP spid="17572" grpId="1" animBg="1"/>
      <p:bldP spid="17572" grpId="2" animBg="1"/>
      <p:bldP spid="17572" grpId="3" animBg="1"/>
      <p:bldP spid="17579" grpId="0" animBg="1"/>
      <p:bldP spid="17579" grpId="1" animBg="1"/>
      <p:bldP spid="17579" grpId="2" animBg="1"/>
      <p:bldP spid="17594" grpId="0" animBg="1"/>
      <p:bldP spid="17594" grpId="1" animBg="1"/>
      <p:bldP spid="17594" grpId="2" animBg="1"/>
      <p:bldP spid="17595" grpId="0" animBg="1"/>
      <p:bldP spid="17595" grpId="1" animBg="1"/>
      <p:bldP spid="17595" grpId="2" animBg="1"/>
      <p:bldP spid="17596" grpId="0" animBg="1"/>
      <p:bldP spid="17596" grpId="1" animBg="1"/>
      <p:bldP spid="17596" grpId="2" animBg="1"/>
      <p:bldP spid="17597" grpId="0" animBg="1"/>
      <p:bldP spid="17597" grpId="1" animBg="1"/>
      <p:bldP spid="17597" grpId="2" animBg="1"/>
      <p:bldP spid="17598" grpId="0" animBg="1"/>
      <p:bldP spid="17598" grpId="1" animBg="1"/>
      <p:bldP spid="17598" grpId="2" animBg="1"/>
      <p:bldP spid="17599" grpId="0" animBg="1"/>
      <p:bldP spid="17599" grpId="1" animBg="1"/>
      <p:bldP spid="17599" grpId="2" animBg="1"/>
      <p:bldP spid="17600" grpId="0" animBg="1"/>
      <p:bldP spid="17600" grpId="1" animBg="1"/>
      <p:bldP spid="17600" grpId="2" animBg="1"/>
      <p:bldP spid="17601" grpId="0" animBg="1"/>
      <p:bldP spid="17601" grpId="1" animBg="1"/>
      <p:bldP spid="17601" grpId="2" animBg="1"/>
      <p:bldP spid="17602" grpId="0" animBg="1"/>
      <p:bldP spid="17602" grpId="1" animBg="1"/>
      <p:bldP spid="17602" grpId="2" animBg="1"/>
      <p:bldP spid="17603" grpId="0" animBg="1"/>
      <p:bldP spid="17603" grpId="1" animBg="1"/>
      <p:bldP spid="17603" grpId="2" animBg="1"/>
      <p:bldP spid="17604" grpId="0" animBg="1"/>
      <p:bldP spid="17604" grpId="1" animBg="1"/>
      <p:bldP spid="17604" grpId="2" animBg="1"/>
      <p:bldP spid="17605" grpId="0" animBg="1"/>
      <p:bldP spid="17605" grpId="1" animBg="1"/>
      <p:bldP spid="17605" grpId="2" animBg="1"/>
      <p:bldP spid="17629" grpId="0" animBg="1"/>
      <p:bldP spid="17629" grpId="1" animBg="1"/>
      <p:bldP spid="17629" grpId="2" animBg="1"/>
      <p:bldP spid="17630" grpId="0" animBg="1"/>
      <p:bldP spid="17630" grpId="1" animBg="1"/>
      <p:bldP spid="17630" grpId="2" animBg="1"/>
      <p:bldP spid="17631" grpId="0" animBg="1"/>
      <p:bldP spid="17631" grpId="1" animBg="1"/>
      <p:bldP spid="17631" grpId="2" animBg="1"/>
      <p:bldP spid="17632" grpId="0" animBg="1"/>
      <p:bldP spid="17632" grpId="1" animBg="1"/>
      <p:bldP spid="17632" grpId="2" animBg="1"/>
      <p:bldP spid="17633" grpId="0" animBg="1"/>
      <p:bldP spid="17633" grpId="1" animBg="1"/>
      <p:bldP spid="17633" grpId="2" animBg="1"/>
      <p:bldP spid="17634" grpId="0" animBg="1"/>
      <p:bldP spid="17634" grpId="1" animBg="1"/>
      <p:bldP spid="17634" grpId="2" animBg="1"/>
      <p:bldP spid="17635" grpId="0" animBg="1"/>
      <p:bldP spid="17635" grpId="1" animBg="1"/>
      <p:bldP spid="17635" grpId="2" animBg="1"/>
      <p:bldP spid="17655" grpId="0" animBg="1"/>
      <p:bldP spid="17655" grpId="1" animBg="1"/>
      <p:bldP spid="17655" grpId="2" animBg="1"/>
      <p:bldP spid="17656" grpId="0" animBg="1"/>
      <p:bldP spid="17656" grpId="1" animBg="1"/>
      <p:bldP spid="17656" grpId="2" animBg="1"/>
      <p:bldP spid="17657" grpId="0" animBg="1"/>
      <p:bldP spid="17657" grpId="1" animBg="1"/>
      <p:bldP spid="17657" grpId="2" animBg="1"/>
      <p:bldP spid="17658" grpId="0" animBg="1"/>
      <p:bldP spid="17658" grpId="1" animBg="1"/>
      <p:bldP spid="17658" grpId="2" animBg="1"/>
      <p:bldP spid="17659" grpId="0" animBg="1"/>
      <p:bldP spid="17659" grpId="1" animBg="1"/>
      <p:bldP spid="17659" grpId="2" animBg="1"/>
      <p:bldP spid="17660" grpId="0" animBg="1"/>
      <p:bldP spid="17660" grpId="1" animBg="1"/>
      <p:bldP spid="17660" grpId="2" animBg="1"/>
      <p:bldP spid="17661" grpId="0" animBg="1"/>
      <p:bldP spid="17661" grpId="1" animBg="1"/>
      <p:bldP spid="17661" grpId="2" animBg="1"/>
      <p:bldP spid="17681" grpId="0" animBg="1"/>
      <p:bldP spid="17681" grpId="1" animBg="1"/>
      <p:bldP spid="17681" grpId="2" animBg="1"/>
      <p:bldP spid="17682" grpId="0" animBg="1"/>
      <p:bldP spid="17682" grpId="1" animBg="1"/>
      <p:bldP spid="17683" grpId="0" animBg="1"/>
      <p:bldP spid="17683" grpId="1" animBg="1"/>
      <p:bldP spid="17683" grpId="2" animBg="1"/>
      <p:bldP spid="17684" grpId="0" animBg="1"/>
      <p:bldP spid="17684" grpId="1" animBg="1"/>
      <p:bldP spid="17685" grpId="0" animBg="1"/>
      <p:bldP spid="17685" grpId="1" animBg="1"/>
      <p:bldP spid="17686" grpId="0" animBg="1"/>
      <p:bldP spid="17686" grpId="1" animBg="1"/>
      <p:bldP spid="17687" grpId="0" animBg="1"/>
      <p:bldP spid="17687" grpId="1" animBg="1"/>
      <p:bldP spid="17707" grpId="0" animBg="1"/>
      <p:bldP spid="17707" grpId="1" animBg="1"/>
      <p:bldP spid="17707" grpId="2" animBg="1"/>
      <p:bldP spid="17708" grpId="0" animBg="1"/>
      <p:bldP spid="17708" grpId="1"/>
      <p:bldP spid="17709" grpId="0" animBg="1"/>
      <p:bldP spid="17709" grpId="1"/>
      <p:bldP spid="17710" grpId="0" animBg="1"/>
      <p:bldP spid="17710" grpId="1"/>
      <p:bldP spid="17711" grpId="0" animBg="1"/>
      <p:bldP spid="17711" grpId="1"/>
      <p:bldP spid="17712" grpId="0" animBg="1"/>
      <p:bldP spid="17712" grpId="1"/>
      <p:bldP spid="17713" grpId="0"/>
      <p:bldP spid="17713" grpId="1" animBg="1"/>
      <p:bldP spid="17730" grpId="0" animBg="1"/>
      <p:bldP spid="17730" grpId="1" animBg="1"/>
      <p:bldP spid="17730"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LILIE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0483" name="Picture 10" descr="Peixe_16"/>
          <p:cNvPicPr>
            <a:picLocks noChangeAspect="1" noChangeArrowheads="1" noCrop="1"/>
          </p:cNvPicPr>
          <p:nvPr/>
        </p:nvPicPr>
        <p:blipFill>
          <a:blip r:embed="rId3" cstate="print"/>
          <a:srcRect/>
          <a:stretch>
            <a:fillRect/>
          </a:stretch>
        </p:blipFill>
        <p:spPr bwMode="auto">
          <a:xfrm>
            <a:off x="4937125" y="6019800"/>
            <a:ext cx="2301875" cy="1038225"/>
          </a:xfrm>
          <a:prstGeom prst="rect">
            <a:avLst/>
          </a:prstGeom>
          <a:noFill/>
          <a:ln w="9525">
            <a:noFill/>
            <a:miter lim="800000"/>
            <a:headEnd/>
            <a:tailEnd/>
          </a:ln>
        </p:spPr>
      </p:pic>
      <p:pic>
        <p:nvPicPr>
          <p:cNvPr id="20484" name="Picture 11" descr="anh 3"/>
          <p:cNvPicPr>
            <a:picLocks noChangeAspect="1" noChangeArrowheads="1" noCrop="1"/>
          </p:cNvPicPr>
          <p:nvPr/>
        </p:nvPicPr>
        <p:blipFill>
          <a:blip r:embed="rId4" cstate="print"/>
          <a:srcRect/>
          <a:stretch>
            <a:fillRect/>
          </a:stretch>
        </p:blipFill>
        <p:spPr bwMode="auto">
          <a:xfrm rot="-1708301">
            <a:off x="7589838" y="287338"/>
            <a:ext cx="1600200" cy="1555750"/>
          </a:xfrm>
          <a:prstGeom prst="rect">
            <a:avLst/>
          </a:prstGeom>
          <a:noFill/>
          <a:ln w="9525">
            <a:noFill/>
            <a:miter lim="800000"/>
            <a:headEnd/>
            <a:tailEnd/>
          </a:ln>
        </p:spPr>
      </p:pic>
      <p:pic>
        <p:nvPicPr>
          <p:cNvPr id="20485" name="Picture 92" descr="frogCLR"/>
          <p:cNvPicPr>
            <a:picLocks noChangeAspect="1" noChangeArrowheads="1" noCrop="1"/>
          </p:cNvPicPr>
          <p:nvPr/>
        </p:nvPicPr>
        <p:blipFill>
          <a:blip r:embed="rId5" cstate="print"/>
          <a:srcRect/>
          <a:stretch>
            <a:fillRect/>
          </a:stretch>
        </p:blipFill>
        <p:spPr bwMode="auto">
          <a:xfrm rot="-489532">
            <a:off x="6159500" y="4587875"/>
            <a:ext cx="1722438" cy="1033463"/>
          </a:xfrm>
          <a:prstGeom prst="rect">
            <a:avLst/>
          </a:prstGeom>
          <a:noFill/>
          <a:ln w="9525">
            <a:noFill/>
            <a:miter lim="800000"/>
            <a:headEnd/>
            <a:tailEnd/>
          </a:ln>
        </p:spPr>
      </p:pic>
      <p:pic>
        <p:nvPicPr>
          <p:cNvPr id="20486" name="Picture 92" descr="frogCLR"/>
          <p:cNvPicPr>
            <a:picLocks noChangeAspect="1" noChangeArrowheads="1" noCrop="1"/>
          </p:cNvPicPr>
          <p:nvPr/>
        </p:nvPicPr>
        <p:blipFill>
          <a:blip r:embed="rId5" cstate="print"/>
          <a:srcRect/>
          <a:stretch>
            <a:fillRect/>
          </a:stretch>
        </p:blipFill>
        <p:spPr bwMode="auto">
          <a:xfrm rot="-489532">
            <a:off x="903288" y="4156075"/>
            <a:ext cx="1720850" cy="1033463"/>
          </a:xfrm>
          <a:prstGeom prst="rect">
            <a:avLst/>
          </a:prstGeom>
          <a:noFill/>
          <a:ln w="9525">
            <a:noFill/>
            <a:miter lim="800000"/>
            <a:headEnd/>
            <a:tailEnd/>
          </a:ln>
        </p:spPr>
      </p:pic>
      <p:sp>
        <p:nvSpPr>
          <p:cNvPr id="20487" name="WordArt 57"/>
          <p:cNvSpPr>
            <a:spLocks noChangeArrowheads="1" noChangeShapeType="1" noTextEdit="1"/>
          </p:cNvSpPr>
          <p:nvPr/>
        </p:nvSpPr>
        <p:spPr bwMode="auto">
          <a:xfrm rot="-697929">
            <a:off x="-107950" y="204788"/>
            <a:ext cx="7418388" cy="2570162"/>
          </a:xfrm>
          <a:prstGeom prst="rect">
            <a:avLst/>
          </a:prstGeom>
        </p:spPr>
        <p:txBody>
          <a:bodyPr wrap="none" fromWordArt="1">
            <a:prstTxWarp prst="textCurveDown">
              <a:avLst>
                <a:gd name="adj" fmla="val 43477"/>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vi-VN" sz="3600" kern="10">
                <a:ln w="9525">
                  <a:round/>
                  <a:headEnd/>
                  <a:tailEnd/>
                </a:ln>
                <a:gradFill rotWithShape="1">
                  <a:gsLst>
                    <a:gs pos="0">
                      <a:srgbClr val="FFE701"/>
                    </a:gs>
                    <a:gs pos="100000">
                      <a:srgbClr val="FE3E02"/>
                    </a:gs>
                  </a:gsLst>
                  <a:lin ang="5160000" scaled="1"/>
                </a:gradFill>
                <a:latin typeface="Times New Roman"/>
                <a:cs typeface="Times New Roman"/>
              </a:rPr>
              <a:t>CHÀO CÁC EM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2286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a:t>
            </a:r>
            <a:r>
              <a:rPr lang="en-US" sz="3400" b="1">
                <a:solidFill>
                  <a:srgbClr val="0000CC"/>
                </a:solidFill>
                <a:latin typeface="Times New Roman" panose="02020603050405020304" pitchFamily="18" charset="0"/>
                <a:cs typeface="Times New Roman" panose="02020603050405020304" pitchFamily="18" charset="0"/>
              </a:rPr>
              <a:t>động 1: </a:t>
            </a:r>
            <a:r>
              <a:rPr lang="en-US" sz="3400" b="1" dirty="0">
                <a:solidFill>
                  <a:srgbClr val="0000CC"/>
                </a:solidFill>
                <a:latin typeface="Times New Roman" panose="02020603050405020304" pitchFamily="18" charset="0"/>
                <a:cs typeface="Times New Roman" panose="02020603050405020304" pitchFamily="18" charset="0"/>
              </a:rPr>
              <a:t>Phân loại thân cây theo cách mọc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1267" name="Picture 7" descr="Untitle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676400"/>
            <a:ext cx="7543800" cy="4321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2819400" y="6088063"/>
            <a:ext cx="2895600" cy="519112"/>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3. Cây dưa leo</a:t>
            </a:r>
          </a:p>
        </p:txBody>
      </p:sp>
    </p:spTree>
    <p:extLst>
      <p:ext uri="{BB962C8B-B14F-4D97-AF65-F5344CB8AC3E}">
        <p14:creationId xmlns:p14="http://schemas.microsoft.com/office/powerpoint/2010/main" val="1888918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a:solidFill>
                  <a:srgbClr val="0000CC"/>
                </a:solidFill>
                <a:latin typeface="Times New Roman" panose="02020603050405020304" pitchFamily="18" charset="0"/>
                <a:cs typeface="Times New Roman" panose="02020603050405020304" pitchFamily="18" charset="0"/>
              </a:rPr>
              <a:t>Hoạt</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err="1">
                <a:solidFill>
                  <a:srgbClr val="0000CC"/>
                </a:solidFill>
                <a:latin typeface="Times New Roman" panose="02020603050405020304" pitchFamily="18" charset="0"/>
                <a:cs typeface="Times New Roman" panose="02020603050405020304" pitchFamily="18" charset="0"/>
              </a:rPr>
              <a:t>động</a:t>
            </a:r>
            <a:r>
              <a:rPr lang="en-US" sz="3400" b="1">
                <a:solidFill>
                  <a:srgbClr val="0000CC"/>
                </a:solidFill>
                <a:latin typeface="Times New Roman" panose="02020603050405020304" pitchFamily="18" charset="0"/>
                <a:cs typeface="Times New Roman" panose="02020603050405020304" pitchFamily="18" charset="0"/>
              </a:rPr>
              <a:t> 1: </a:t>
            </a:r>
            <a:r>
              <a:rPr lang="en-US" sz="3400" b="1" dirty="0" err="1">
                <a:solidFill>
                  <a:srgbClr val="0000CC"/>
                </a:solidFill>
                <a:latin typeface="Times New Roman" panose="02020603050405020304" pitchFamily="18" charset="0"/>
                <a:cs typeface="Times New Roman" panose="02020603050405020304" pitchFamily="18" charset="0"/>
              </a:rPr>
              <a:t>Phân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loại</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cây</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theo</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cách</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mọc</a:t>
            </a:r>
            <a:r>
              <a:rPr lang="en-US" sz="3400" b="1" dirty="0">
                <a:solidFill>
                  <a:srgbClr val="0000CC"/>
                </a:solidFill>
                <a:latin typeface="Times New Roman" panose="02020603050405020304" pitchFamily="18" charset="0"/>
                <a:cs typeface="Times New Roman" panose="02020603050405020304" pitchFamily="18" charset="0"/>
              </a:rPr>
              <a:t>:</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2291" name="Picture 8" descr="Untitled-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76400"/>
            <a:ext cx="749935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2743200" y="6105525"/>
            <a:ext cx="38100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4. Cây rau muống</a:t>
            </a:r>
          </a:p>
        </p:txBody>
      </p:sp>
    </p:spTree>
    <p:extLst>
      <p:ext uri="{BB962C8B-B14F-4D97-AF65-F5344CB8AC3E}">
        <p14:creationId xmlns:p14="http://schemas.microsoft.com/office/powerpoint/2010/main" val="1146926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a:t>
            </a:r>
            <a:r>
              <a:rPr lang="en-US" sz="3400" b="1">
                <a:solidFill>
                  <a:srgbClr val="0000CC"/>
                </a:solidFill>
                <a:latin typeface="Times New Roman" panose="02020603050405020304" pitchFamily="18" charset="0"/>
                <a:cs typeface="Times New Roman" panose="02020603050405020304" pitchFamily="18" charset="0"/>
              </a:rPr>
              <a:t>động 1: </a:t>
            </a:r>
            <a:r>
              <a:rPr lang="en-US" sz="3400" b="1" dirty="0">
                <a:solidFill>
                  <a:srgbClr val="0000CC"/>
                </a:solidFill>
                <a:latin typeface="Times New Roman" panose="02020603050405020304" pitchFamily="18" charset="0"/>
                <a:cs typeface="Times New Roman" panose="02020603050405020304" pitchFamily="18" charset="0"/>
              </a:rPr>
              <a:t>Phân loại thân cây theo cách mọc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pic>
        <p:nvPicPr>
          <p:cNvPr id="13315" name="Picture 10" descr="Untitled-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676400"/>
            <a:ext cx="7623175" cy="4419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2898775" y="6096000"/>
            <a:ext cx="28956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5. Cây lúa</a:t>
            </a:r>
          </a:p>
        </p:txBody>
      </p:sp>
    </p:spTree>
    <p:extLst>
      <p:ext uri="{BB962C8B-B14F-4D97-AF65-F5344CB8AC3E}">
        <p14:creationId xmlns:p14="http://schemas.microsoft.com/office/powerpoint/2010/main" val="2150882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Untitled-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752600"/>
            <a:ext cx="5943600"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3200400" y="6096000"/>
            <a:ext cx="2895600" cy="519113"/>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a:solidFill>
                  <a:srgbClr val="FF0000"/>
                </a:solidFill>
              </a:rPr>
              <a:t> </a:t>
            </a:r>
            <a:r>
              <a:rPr lang="en-US" sz="2800" b="1">
                <a:solidFill>
                  <a:srgbClr val="FF0000"/>
                </a:solidFill>
                <a:latin typeface="Times New Roman" panose="02020603050405020304" pitchFamily="18" charset="0"/>
                <a:cs typeface="Times New Roman" panose="02020603050405020304" pitchFamily="18" charset="0"/>
              </a:rPr>
              <a:t>6. Cây su hào</a:t>
            </a:r>
          </a:p>
        </p:txBody>
      </p:sp>
      <p:sp>
        <p:nvSpPr>
          <p:cNvPr id="14340" name="Rectangle 2"/>
          <p:cNvSpPr>
            <a:spLocks noChangeArrowheads="1"/>
          </p:cNvSpPr>
          <p:nvPr/>
        </p:nvSpPr>
        <p:spPr bwMode="auto">
          <a:xfrm>
            <a:off x="0" y="3810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a:solidFill>
                  <a:srgbClr val="0000CC"/>
                </a:solidFill>
                <a:latin typeface="Times New Roman" panose="02020603050405020304" pitchFamily="18" charset="0"/>
                <a:cs typeface="Times New Roman" panose="02020603050405020304" pitchFamily="18" charset="0"/>
              </a:rPr>
              <a:t>Hoạt </a:t>
            </a:r>
            <a:r>
              <a:rPr lang="en-US" sz="3400" b="1">
                <a:solidFill>
                  <a:srgbClr val="0000CC"/>
                </a:solidFill>
                <a:latin typeface="Times New Roman" panose="02020603050405020304" pitchFamily="18" charset="0"/>
                <a:cs typeface="Times New Roman" panose="02020603050405020304" pitchFamily="18" charset="0"/>
              </a:rPr>
              <a:t>động 1: </a:t>
            </a:r>
            <a:r>
              <a:rPr lang="en-US" sz="3400" b="1" dirty="0">
                <a:solidFill>
                  <a:srgbClr val="0000CC"/>
                </a:solidFill>
                <a:latin typeface="Times New Roman" panose="02020603050405020304" pitchFamily="18" charset="0"/>
                <a:cs typeface="Times New Roman" panose="02020603050405020304" pitchFamily="18" charset="0"/>
              </a:rPr>
              <a:t>Phân loại thân cây theo cách mọc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259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Untitled-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676400"/>
            <a:ext cx="7443788" cy="4343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2362200" y="6105525"/>
            <a:ext cx="4267200" cy="523875"/>
          </a:xfrm>
          <a:prstGeom prst="rect">
            <a:avLst/>
          </a:prstGeom>
          <a:solidFill>
            <a:srgbClr val="FFFF00"/>
          </a:solidFill>
          <a:ln w="2857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2800" b="1" dirty="0">
                <a:solidFill>
                  <a:srgbClr val="FF0000"/>
                </a:solidFill>
              </a:rPr>
              <a:t>  </a:t>
            </a:r>
            <a:r>
              <a:rPr lang="en-US" sz="2800" b="1" dirty="0">
                <a:solidFill>
                  <a:srgbClr val="FF0000"/>
                </a:solidFill>
                <a:latin typeface="Times New Roman" panose="02020603050405020304" pitchFamily="18" charset="0"/>
                <a:cs typeface="Times New Roman" panose="02020603050405020304" pitchFamily="18" charset="0"/>
              </a:rPr>
              <a:t>7. </a:t>
            </a: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gỗ</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364" name="Rectangle 2"/>
          <p:cNvSpPr>
            <a:spLocks noChangeArrowheads="1"/>
          </p:cNvSpPr>
          <p:nvPr/>
        </p:nvSpPr>
        <p:spPr bwMode="auto">
          <a:xfrm>
            <a:off x="0" y="304800"/>
            <a:ext cx="853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3400" b="1" dirty="0" err="1">
                <a:solidFill>
                  <a:srgbClr val="0000CC"/>
                </a:solidFill>
                <a:latin typeface="Times New Roman" panose="02020603050405020304" pitchFamily="18" charset="0"/>
                <a:cs typeface="Times New Roman" panose="02020603050405020304" pitchFamily="18" charset="0"/>
              </a:rPr>
              <a:t>Hoạt</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err="1">
                <a:solidFill>
                  <a:srgbClr val="0000CC"/>
                </a:solidFill>
                <a:latin typeface="Times New Roman" panose="02020603050405020304" pitchFamily="18" charset="0"/>
                <a:cs typeface="Times New Roman" panose="02020603050405020304" pitchFamily="18" charset="0"/>
              </a:rPr>
              <a:t>động</a:t>
            </a:r>
            <a:r>
              <a:rPr lang="en-US" sz="3400" b="1">
                <a:solidFill>
                  <a:srgbClr val="0000CC"/>
                </a:solidFill>
                <a:latin typeface="Times New Roman" panose="02020603050405020304" pitchFamily="18" charset="0"/>
                <a:cs typeface="Times New Roman" panose="02020603050405020304" pitchFamily="18" charset="0"/>
              </a:rPr>
              <a:t> 1: </a:t>
            </a:r>
            <a:r>
              <a:rPr lang="en-US" sz="3400" b="1" dirty="0" err="1">
                <a:solidFill>
                  <a:srgbClr val="0000CC"/>
                </a:solidFill>
                <a:latin typeface="Times New Roman" panose="02020603050405020304" pitchFamily="18" charset="0"/>
                <a:cs typeface="Times New Roman" panose="02020603050405020304" pitchFamily="18" charset="0"/>
              </a:rPr>
              <a:t>Phân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loại</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thân</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cây</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theo</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cách</a:t>
            </a:r>
            <a:r>
              <a:rPr lang="en-US" sz="3400" b="1" dirty="0">
                <a:solidFill>
                  <a:srgbClr val="0000CC"/>
                </a:solidFill>
                <a:latin typeface="Times New Roman" panose="02020603050405020304" pitchFamily="18" charset="0"/>
                <a:cs typeface="Times New Roman" panose="02020603050405020304" pitchFamily="18" charset="0"/>
              </a:rPr>
              <a:t> </a:t>
            </a:r>
            <a:r>
              <a:rPr lang="en-US" sz="3400" b="1" dirty="0" err="1">
                <a:solidFill>
                  <a:srgbClr val="0000CC"/>
                </a:solidFill>
                <a:latin typeface="Times New Roman" panose="02020603050405020304" pitchFamily="18" charset="0"/>
                <a:cs typeface="Times New Roman" panose="02020603050405020304" pitchFamily="18" charset="0"/>
              </a:rPr>
              <a:t>mọc</a:t>
            </a:r>
            <a:r>
              <a:rPr lang="en-US" sz="3400" b="1" dirty="0">
                <a:solidFill>
                  <a:srgbClr val="0000CC"/>
                </a:solidFill>
                <a:latin typeface="Times New Roman" panose="02020603050405020304" pitchFamily="18" charset="0"/>
                <a:cs typeface="Times New Roman" panose="02020603050405020304" pitchFamily="18" charset="0"/>
              </a:rPr>
              <a:t> </a:t>
            </a:r>
            <a:endParaRPr lang="vi-VN" altLang="en-US" sz="3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701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2811</TotalTime>
  <Words>1713</Words>
  <Application>Microsoft Office PowerPoint</Application>
  <PresentationFormat>On-screen Show (4:3)</PresentationFormat>
  <Paragraphs>386</Paragraphs>
  <Slides>42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.VnTime</vt:lpstr>
      <vt:lpstr>.VnTimeH</vt:lpstr>
      <vt:lpstr>Arial</vt:lpstr>
      <vt:lpstr>Calibri</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Vì sao ngọn cây bị héo? </vt:lpstr>
      <vt:lpstr>PowerPoint Presentation</vt:lpstr>
      <vt:lpstr>PowerPoint Presentation</vt:lpstr>
      <vt:lpstr>PowerPoint Presentation</vt:lpstr>
      <vt:lpstr>Một số thân cây dùng làm thức ăn  cho người và động vật: </vt:lpstr>
      <vt:lpstr>PowerPoint Presentation</vt:lpstr>
      <vt:lpstr>Một số thân cây cho gỗ:</vt:lpstr>
      <vt:lpstr>PowerPoint Presentation</vt:lpstr>
      <vt:lpstr>Cây cao su</vt:lpstr>
      <vt:lpstr>Một số thân cây được dùng làm thuốc</vt:lpstr>
      <vt:lpstr>PowerPoint Presentation</vt:lpstr>
      <vt:lpstr>3. Để bảo vệ thân cây ta phải:</vt:lpstr>
      <vt:lpstr>PowerPoint Presentation</vt:lpstr>
      <vt:lpstr>PowerPoint Presentation</vt:lpstr>
      <vt:lpstr>PowerPoint Presentation</vt:lpstr>
    </vt:vector>
  </TitlesOfParts>
  <Company>ITQuangNam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Root</dc:creator>
  <cp:lastModifiedBy>duphong</cp:lastModifiedBy>
  <cp:revision>355</cp:revision>
  <dcterms:created xsi:type="dcterms:W3CDTF">2011-01-16T18:54:55Z</dcterms:created>
  <dcterms:modified xsi:type="dcterms:W3CDTF">2022-02-06T03:00:24Z</dcterms:modified>
</cp:coreProperties>
</file>