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4"/>
  </p:notesMasterIdLst>
  <p:sldIdLst>
    <p:sldId id="256" r:id="rId2"/>
    <p:sldId id="313" r:id="rId3"/>
    <p:sldId id="289" r:id="rId4"/>
    <p:sldId id="309" r:id="rId5"/>
    <p:sldId id="307" r:id="rId6"/>
    <p:sldId id="312" r:id="rId7"/>
    <p:sldId id="310" r:id="rId8"/>
    <p:sldId id="311" r:id="rId9"/>
    <p:sldId id="314" r:id="rId10"/>
    <p:sldId id="315" r:id="rId11"/>
    <p:sldId id="316" r:id="rId12"/>
    <p:sldId id="3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80" autoAdjust="0"/>
  </p:normalViewPr>
  <p:slideViewPr>
    <p:cSldViewPr>
      <p:cViewPr>
        <p:scale>
          <a:sx n="90" d="100"/>
          <a:sy n="90" d="100"/>
        </p:scale>
        <p:origin x="32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B230-EDEE-4A1A-BE7F-3CE718E4083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29D47-6D40-4F97-9211-756807CDC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sang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9),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12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29D47-6D40-4F97-9211-756807CDC8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5F67E13-FF03-4081-93D2-65CC1E0506FF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755297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5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CEB5-9838-4AD0-99E3-BBA7EA7EBD5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C889-F0D3-4089-89A4-2262ABD4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>
            <a:extLst>
              <a:ext uri="{FF2B5EF4-FFF2-40B4-BE49-F238E27FC236}">
                <a16:creationId xmlns:a16="http://schemas.microsoft.com/office/drawing/2014/main" id="{9EC28DAA-4A4C-4032-8658-F976DC412F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0875" y="4230688"/>
            <a:ext cx="1858963" cy="12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785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+mn-lt"/>
                <a:ea typeface="+mn-lt"/>
                <a:cs typeface="+mn-lt"/>
              </a:rPr>
              <a:t>LỚP 3A2</a:t>
            </a:r>
          </a:p>
          <a:p>
            <a:pPr algn="ctr"/>
            <a:endParaRPr lang="en-US" sz="2785" b="1" kern="1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B05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WordArt 294">
            <a:extLst>
              <a:ext uri="{FF2B5EF4-FFF2-40B4-BE49-F238E27FC236}">
                <a16:creationId xmlns:a16="http://schemas.microsoft.com/office/drawing/2014/main" id="{CF0F256E-587B-4F43-B919-880E6D39A874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124200" y="982663"/>
            <a:ext cx="6365875" cy="461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vi-VN" sz="64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TRƯỜNG TIỂU HỌC GIANG BIÊN</a:t>
            </a:r>
            <a:endParaRPr lang="en-US" sz="64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FC6EA4F-C4D8-42B1-A567-E67603D8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1566863"/>
            <a:ext cx="3589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7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FEBD83B-6209-4530-B158-23D76330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78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CD250A5-7AE6-401F-8F66-3B0689C3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4121150"/>
            <a:ext cx="357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Hương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D1C93B18-E917-40A8-B9C0-0588F5E604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86150" y="2270125"/>
            <a:ext cx="5114925" cy="750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- NĂM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981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</a:t>
            </a:r>
            <a:r>
              <a:rPr lang="en-US" sz="3600" b="1" u="sng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524000" y="685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3048000"/>
          <a:ext cx="6096000" cy="15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3200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30/8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200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/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39624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39579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200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31/8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200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/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962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30635" y="394161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82350" y="39346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tư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838201"/>
          <a:ext cx="8153400" cy="583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84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Dương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lịch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Đảng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8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3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phụ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26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3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Đoàn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thanh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niên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Cộng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Minh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30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phóng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miền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Nam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Lao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Thiếu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nhi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27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7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binh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liệt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sĩ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khánh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dirty="0"/>
                        <a:t>……………….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2743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lễ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endParaRPr 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358140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NHÉ!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ách phân biệt các loại lịch tế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8" name="Picture 4" descr="Cách phân biệt các loại lịch tế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5181600" cy="3886200"/>
          </a:xfrm>
          <a:prstGeom prst="rect">
            <a:avLst/>
          </a:prstGeom>
          <a:noFill/>
        </p:spPr>
      </p:pic>
      <p:pic>
        <p:nvPicPr>
          <p:cNvPr id="4" name="Picture 4" descr="Hình ảnh Lịch 2022 Thiết Kế, Lịch 2022, 2022, Chúc Mừng Năm Mới Vector và  PNG với nền trong suốt để tải xuống miễn phí">
            <a:extLst>
              <a:ext uri="{FF2B5EF4-FFF2-40B4-BE49-F238E27FC236}">
                <a16:creationId xmlns:a16="http://schemas.microsoft.com/office/drawing/2014/main" id="{09716B32-C9A0-48A1-AF34-98C4AB23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37266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730" y="533401"/>
            <a:ext cx="8229600" cy="1828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7177" y="3352800"/>
          <a:ext cx="8762999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1913105" y="2530263"/>
            <a:ext cx="899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91800" cy="76873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20490" y="5375565"/>
            <a:ext cx="152400" cy="762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685800" y="685800"/>
            <a:ext cx="10439400" cy="1676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24384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46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106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75965" y="401782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64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57150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106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620490" y="5070755"/>
            <a:ext cx="152400" cy="762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72895" y="2473035"/>
            <a:ext cx="12192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29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63085" y="247303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55875" y="2473035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48800" y="246611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41148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41148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1148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448800" y="41148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14600" y="57150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57150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2800" y="571500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525000" y="5742710"/>
            <a:ext cx="990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 </a:t>
            </a:r>
            <a:r>
              <a:rPr lang="en-US" dirty="0" err="1"/>
              <a:t>ngày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900" y="2164139"/>
            <a:ext cx="8039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  <a:p>
            <a:pPr algn="ctr"/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47900" y="3733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</a:t>
            </a:r>
          </a:p>
          <a:p>
            <a:pPr algn="ctr"/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47901" y="5105401"/>
            <a:ext cx="899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b="1" dirty="0"/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59" y="1524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7709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24" y="114198"/>
            <a:ext cx="18931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90800" y="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15" y="914400"/>
            <a:ext cx="8577571" cy="55814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480199" y="2114550"/>
            <a:ext cx="416361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7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995088" y="1473464"/>
            <a:ext cx="1801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1732236" y="783370"/>
            <a:ext cx="760095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1708588" y="44146"/>
            <a:ext cx="78105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11864" y="5927103"/>
            <a:ext cx="2139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11864" y="5203268"/>
            <a:ext cx="2428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2876" y="4452520"/>
            <a:ext cx="2284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92877" y="3702065"/>
            <a:ext cx="2399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37483" y="2951317"/>
            <a:ext cx="269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97912" y="2239610"/>
            <a:ext cx="2470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995088" y="749629"/>
            <a:ext cx="1854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20555" y="2514600"/>
            <a:ext cx="732591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71751" y="2057402"/>
            <a:ext cx="7460456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757614" y="2114551"/>
            <a:ext cx="38314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575323" y="1885952"/>
            <a:ext cx="7392590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1708971" y="4523469"/>
            <a:ext cx="712314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75" name="Text Box 71"/>
          <p:cNvSpPr txBox="1">
            <a:spLocks noChangeArrowheads="1"/>
          </p:cNvSpPr>
          <p:nvPr/>
        </p:nvSpPr>
        <p:spPr bwMode="auto">
          <a:xfrm>
            <a:off x="6031707" y="3943351"/>
            <a:ext cx="14787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5819973" y="4549262"/>
            <a:ext cx="215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thứ năm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7358885" y="5110378"/>
            <a:ext cx="228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thứ ba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271619" y="5650387"/>
            <a:ext cx="181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7761317" y="6185463"/>
            <a:ext cx="18823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ngày 29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79" y="533401"/>
            <a:ext cx="8590056" cy="3733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1" y="86204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Đây là tờ lịch tháng 8 năm 2021</a:t>
            </a:r>
            <a:endParaRPr lang="en-US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857251"/>
            <a:ext cx="9144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5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sz="405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altLang="en-US" sz="405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1572831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3000" b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cs typeface="times" panose="02020603050405020304" pitchFamily="18" charset="0"/>
              </a:rPr>
              <a:t>năm</a:t>
            </a:r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altLang="en-US" sz="3000" b="1" dirty="0">
                <a:latin typeface="times" panose="02020603050405020304" pitchFamily="18" charset="0"/>
                <a:cs typeface="times" panose="02020603050405020304" pitchFamily="18" charset="0"/>
              </a:rPr>
              <a:t>. Đó là: Tháng 1; Tháng 2; Tháng 3; Tháng 4; Tháng 5; Tháng 6; Tháng 7; Tháng 8; Tháng 9; Tháng 10; Tháng 11; Tháng 12</a:t>
            </a:r>
            <a:endParaRPr lang="en-US" altLang="en-US" sz="3000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981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447800" y="1752600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9,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11.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20574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524000" y="3442860"/>
            <a:ext cx="9296400" cy="173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7,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709</Words>
  <Application>Microsoft Office PowerPoint</Application>
  <PresentationFormat>Widescreen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Trong một năm:</vt:lpstr>
      <vt:lpstr>Bài 4: Ngày 30 tháng 8 là chủ nhật thì ngày 2 tháng 9 cùng năm đó là thứ mấy?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21 tháng 12 năm 2018 Tiếng Việt: Ôn luyện Mở rộng vốn từ: Từ ngữ về vật nuôi.  Câu kiểu Ai thế nào?</dc:title>
  <dc:creator>Admin</dc:creator>
  <cp:lastModifiedBy>DELL</cp:lastModifiedBy>
  <cp:revision>115</cp:revision>
  <dcterms:created xsi:type="dcterms:W3CDTF">2018-12-17T13:59:00Z</dcterms:created>
  <dcterms:modified xsi:type="dcterms:W3CDTF">2022-02-04T01:16:24Z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C7FFC7FDAD894C9AB3DDEA5B4FB70343</vt:lpwstr>
  </property>
  <property fmtid="{D5CDD505-2E9C-101B-9397-08002B2CF9AE}" pid="3" name="KSOProductBuildVer">
    <vt:lpwstr>1033-11.2.0.10421</vt:lpwstr>
  </property>
</Properties>
</file>