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  <p:sldMasterId id="2147483704" r:id="rId4"/>
    <p:sldMasterId id="2147483706" r:id="rId5"/>
    <p:sldMasterId id="2147483718" r:id="rId6"/>
  </p:sldMasterIdLst>
  <p:notesMasterIdLst>
    <p:notesMasterId r:id="rId22"/>
  </p:notesMasterIdLst>
  <p:sldIdLst>
    <p:sldId id="285" r:id="rId7"/>
    <p:sldId id="583" r:id="rId8"/>
    <p:sldId id="563" r:id="rId9"/>
    <p:sldId id="272" r:id="rId10"/>
    <p:sldId id="585" r:id="rId11"/>
    <p:sldId id="584" r:id="rId12"/>
    <p:sldId id="586" r:id="rId13"/>
    <p:sldId id="587" r:id="rId14"/>
    <p:sldId id="588" r:id="rId15"/>
    <p:sldId id="273" r:id="rId16"/>
    <p:sldId id="575" r:id="rId17"/>
    <p:sldId id="576" r:id="rId18"/>
    <p:sldId id="367" r:id="rId19"/>
    <p:sldId id="589" r:id="rId20"/>
    <p:sldId id="5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46AB-FDBB-4DC4-BB92-4ED2908ACAF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4354-363D-41D1-A44D-9DA5A21F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9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1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5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733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22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60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31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55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524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23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69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04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68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90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020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4507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4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01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9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3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3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8849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5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66634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29455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94448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19175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68462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6814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04249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54699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26999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8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97893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80396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685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7376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26680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698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767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41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685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53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379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911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46799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0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1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6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2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11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69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935365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endParaRPr lang="en-US" sz="1067" i="1" dirty="0"/>
          </a:p>
        </p:txBody>
      </p:sp>
    </p:spTree>
    <p:extLst>
      <p:ext uri="{BB962C8B-B14F-4D97-AF65-F5344CB8AC3E}">
        <p14:creationId xmlns:p14="http://schemas.microsoft.com/office/powerpoint/2010/main" val="1346611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788792" y="219210"/>
            <a:ext cx="103144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356616" y="2478937"/>
            <a:ext cx="6052051" cy="73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545486C-D8E6-415E-B615-733CBFEDEB2C}"/>
              </a:ext>
            </a:extLst>
          </p:cNvPr>
          <p:cNvSpPr/>
          <p:nvPr/>
        </p:nvSpPr>
        <p:spPr>
          <a:xfrm>
            <a:off x="356616" y="3428792"/>
            <a:ext cx="6052051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kích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65AB625-2971-4C53-AEDD-0B029FA477D4}"/>
              </a:ext>
            </a:extLst>
          </p:cNvPr>
          <p:cNvSpPr/>
          <p:nvPr/>
        </p:nvSpPr>
        <p:spPr>
          <a:xfrm>
            <a:off x="6487752" y="2430447"/>
            <a:ext cx="4073568" cy="73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c.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ABBBABA-1BC4-42E9-87D9-ECCD948E2C49}"/>
              </a:ext>
            </a:extLst>
          </p:cNvPr>
          <p:cNvSpPr/>
          <p:nvPr/>
        </p:nvSpPr>
        <p:spPr>
          <a:xfrm>
            <a:off x="6487752" y="3428792"/>
            <a:ext cx="4009560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d. hung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5220" y="669771"/>
            <a:ext cx="9156192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6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đuôi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485748" y="1003178"/>
            <a:ext cx="764838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197882FE-01A0-4B80-890D-001A83C2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1353508" y="2672179"/>
            <a:ext cx="9135285" cy="29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72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lang="en-US" sz="24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9610344" y="173736"/>
            <a:ext cx="233172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7234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3225238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hủng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213" y="2497427"/>
            <a:ext cx="23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22CD2831-DACD-4C81-9FAA-504FAB5B1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9A992-8693-4B4A-B603-739C9E5D6200}"/>
              </a:ext>
            </a:extLst>
          </p:cNvPr>
          <p:cNvSpPr txBox="1"/>
          <p:nvPr/>
        </p:nvSpPr>
        <p:spPr>
          <a:xfrm>
            <a:off x="2264680" y="5032363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09E30AAE-2132-4906-9400-1CF650A8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E1CA7-27EB-4B6E-B9EB-E6DA87069757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24110" y="621263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72D94-21FC-4B3F-ACE0-747D843CE5D8}"/>
              </a:ext>
            </a:extLst>
          </p:cNvPr>
          <p:cNvSpPr/>
          <p:nvPr/>
        </p:nvSpPr>
        <p:spPr>
          <a:xfrm>
            <a:off x="2218003" y="2388639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9BBB2-ABFC-4648-94AD-8004E6C42F30}"/>
              </a:ext>
            </a:extLst>
          </p:cNvPr>
          <p:cNvSpPr/>
          <p:nvPr/>
        </p:nvSpPr>
        <p:spPr>
          <a:xfrm>
            <a:off x="2201502" y="3832487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EBCA1-A845-4E33-B08B-9473AFFBEADD}"/>
              </a:ext>
            </a:extLst>
          </p:cNvPr>
          <p:cNvSpPr txBox="1"/>
          <p:nvPr/>
        </p:nvSpPr>
        <p:spPr>
          <a:xfrm>
            <a:off x="3677386" y="2370310"/>
            <a:ext cx="70113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AACA1-73AA-4A6B-A74B-8090213721CC}"/>
              </a:ext>
            </a:extLst>
          </p:cNvPr>
          <p:cNvSpPr txBox="1"/>
          <p:nvPr/>
        </p:nvSpPr>
        <p:spPr>
          <a:xfrm>
            <a:off x="4832293" y="3832487"/>
            <a:ext cx="690949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479EC8-639F-45B2-ABAB-DD22BB830A34}"/>
              </a:ext>
            </a:extLst>
          </p:cNvPr>
          <p:cNvSpPr/>
          <p:nvPr/>
        </p:nvSpPr>
        <p:spPr>
          <a:xfrm>
            <a:off x="2201502" y="4767653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3A49D7-B000-4D04-9A5B-6D5F232446CC}"/>
              </a:ext>
            </a:extLst>
          </p:cNvPr>
          <p:cNvSpPr txBox="1"/>
          <p:nvPr/>
        </p:nvSpPr>
        <p:spPr>
          <a:xfrm>
            <a:off x="4748640" y="4767653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91B7C-7AEA-4514-91C4-811727EF4DFA}"/>
              </a:ext>
            </a:extLst>
          </p:cNvPr>
          <p:cNvSpPr/>
          <p:nvPr/>
        </p:nvSpPr>
        <p:spPr>
          <a:xfrm>
            <a:off x="2218003" y="3083958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A452B-F417-4AA7-A07F-2891247EBA2F}"/>
              </a:ext>
            </a:extLst>
          </p:cNvPr>
          <p:cNvSpPr txBox="1"/>
          <p:nvPr/>
        </p:nvSpPr>
        <p:spPr>
          <a:xfrm>
            <a:off x="4561824" y="3092234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0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68498" y="825449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78FB9-CBBD-4265-A387-FEEFACBDA14E}"/>
              </a:ext>
            </a:extLst>
          </p:cNvPr>
          <p:cNvSpPr/>
          <p:nvPr/>
        </p:nvSpPr>
        <p:spPr>
          <a:xfrm>
            <a:off x="1475173" y="2271839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22A41D-7ABC-46AB-B2F1-6F5B42D48DD3}"/>
              </a:ext>
            </a:extLst>
          </p:cNvPr>
          <p:cNvSpPr/>
          <p:nvPr/>
        </p:nvSpPr>
        <p:spPr>
          <a:xfrm>
            <a:off x="1615736" y="4147206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84FD89-3BB5-4B24-9395-245338ACFF08}"/>
              </a:ext>
            </a:extLst>
          </p:cNvPr>
          <p:cNvCxnSpPr/>
          <p:nvPr/>
        </p:nvCxnSpPr>
        <p:spPr>
          <a:xfrm flipH="1">
            <a:off x="9126245" y="252125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9D9BC5-CBC6-4314-823A-451AFB3E01FF}"/>
              </a:ext>
            </a:extLst>
          </p:cNvPr>
          <p:cNvCxnSpPr/>
          <p:nvPr/>
        </p:nvCxnSpPr>
        <p:spPr>
          <a:xfrm flipH="1">
            <a:off x="5024762" y="328473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9E268E-272D-46B1-A97A-D643F871E6A1}"/>
              </a:ext>
            </a:extLst>
          </p:cNvPr>
          <p:cNvCxnSpPr/>
          <p:nvPr/>
        </p:nvCxnSpPr>
        <p:spPr>
          <a:xfrm flipH="1">
            <a:off x="10440141" y="322481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04E4C9-BF46-4B21-9A6B-8085BF8DD9AC}"/>
              </a:ext>
            </a:extLst>
          </p:cNvPr>
          <p:cNvCxnSpPr/>
          <p:nvPr/>
        </p:nvCxnSpPr>
        <p:spPr>
          <a:xfrm flipH="1">
            <a:off x="10494146" y="322481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DFEAC3-08A8-4461-8A41-FBFC411B2BA9}"/>
              </a:ext>
            </a:extLst>
          </p:cNvPr>
          <p:cNvCxnSpPr/>
          <p:nvPr/>
        </p:nvCxnSpPr>
        <p:spPr>
          <a:xfrm flipH="1">
            <a:off x="9863831" y="436978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946B83-8774-4299-8750-F4086D245592}"/>
              </a:ext>
            </a:extLst>
          </p:cNvPr>
          <p:cNvCxnSpPr/>
          <p:nvPr/>
        </p:nvCxnSpPr>
        <p:spPr>
          <a:xfrm flipH="1">
            <a:off x="4950041" y="5177652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93F560-CAD9-4E7A-B0AF-4BFFEA91BFEE}"/>
              </a:ext>
            </a:extLst>
          </p:cNvPr>
          <p:cNvCxnSpPr/>
          <p:nvPr/>
        </p:nvCxnSpPr>
        <p:spPr>
          <a:xfrm flipH="1">
            <a:off x="10440141" y="50888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ED8DD2-42C2-483D-BF70-D47C8EE51A20}"/>
              </a:ext>
            </a:extLst>
          </p:cNvPr>
          <p:cNvCxnSpPr/>
          <p:nvPr/>
        </p:nvCxnSpPr>
        <p:spPr>
          <a:xfrm flipH="1">
            <a:off x="10494146" y="50888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23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1183</Words>
  <Application>Microsoft Office PowerPoint</Application>
  <PresentationFormat>Widescreen</PresentationFormat>
  <Paragraphs>80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等线 Light</vt:lpstr>
      <vt:lpstr>黑体</vt:lpstr>
      <vt:lpstr>Arial</vt:lpstr>
      <vt:lpstr>Arial-Rounded</vt:lpstr>
      <vt:lpstr>Calibri</vt:lpstr>
      <vt:lpstr>Kalam</vt:lpstr>
      <vt:lpstr>Montserrat</vt:lpstr>
      <vt:lpstr>Times New Roman</vt:lpstr>
      <vt:lpstr>字魂105号-简雅黑</vt:lpstr>
      <vt:lpstr>1_Office 主题</vt:lpstr>
      <vt:lpstr>Office 主题​​</vt:lpstr>
      <vt:lpstr>2_Office 主题</vt:lpstr>
      <vt:lpstr>4_Office Theme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ren sora mitsutake</cp:lastModifiedBy>
  <cp:revision>2</cp:revision>
  <dcterms:created xsi:type="dcterms:W3CDTF">2021-07-31T08:14:36Z</dcterms:created>
  <dcterms:modified xsi:type="dcterms:W3CDTF">2022-02-22T02:30:17Z</dcterms:modified>
</cp:coreProperties>
</file>