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8"/>
  </p:notesMasterIdLst>
  <p:sldIdLst>
    <p:sldId id="345" r:id="rId3"/>
    <p:sldId id="2007577118" r:id="rId4"/>
    <p:sldId id="2007577119" r:id="rId5"/>
    <p:sldId id="2007577121" r:id="rId6"/>
    <p:sldId id="34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7156-83C3-4249-9DC7-434ED97C0F1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A9D3-BF9C-4088-946F-FCEC8E07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48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753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3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3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1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3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3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8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0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6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6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3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8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2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3B638-9CB2-4901-9F9F-58DE6BB30D04}"/>
              </a:ext>
            </a:extLst>
          </p:cNvPr>
          <p:cNvSpPr txBox="1"/>
          <p:nvPr userDrawn="1"/>
        </p:nvSpPr>
        <p:spPr>
          <a:xfrm>
            <a:off x="8950570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347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D4DB1-0B5A-4989-8E0E-1CBF693A95C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70408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660171" y="2636487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1274" y="-3175138"/>
            <a:ext cx="8126142" cy="14916255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01B8C4BE-35B5-41D5-A388-AC59C9566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68" y="2141829"/>
            <a:ext cx="7927114" cy="3983763"/>
          </a:xfrm>
          <a:prstGeom prst="roundRect">
            <a:avLst>
              <a:gd name="adj" fmla="val 8499"/>
            </a:avLst>
          </a:prstGeom>
        </p:spPr>
      </p:pic>
      <p:sp>
        <p:nvSpPr>
          <p:cNvPr id="36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27537" y="1152065"/>
            <a:ext cx="7652652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vi-VN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7767ABBF-D7A6-4570-B436-B9D60F32847F}"/>
              </a:ext>
            </a:extLst>
          </p:cNvPr>
          <p:cNvSpPr txBox="1"/>
          <p:nvPr/>
        </p:nvSpPr>
        <p:spPr>
          <a:xfrm>
            <a:off x="5402848" y="3459802"/>
            <a:ext cx="59795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987E65DE-19B7-45B1-88B2-DFB2BAC6BBAD}"/>
              </a:ext>
            </a:extLst>
          </p:cNvPr>
          <p:cNvSpPr txBox="1"/>
          <p:nvPr/>
        </p:nvSpPr>
        <p:spPr>
          <a:xfrm>
            <a:off x="7083345" y="3701351"/>
            <a:ext cx="158494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571AD4F5-31C2-400F-8CCF-2CF805A900B6}"/>
              </a:ext>
            </a:extLst>
          </p:cNvPr>
          <p:cNvSpPr txBox="1"/>
          <p:nvPr/>
        </p:nvSpPr>
        <p:spPr>
          <a:xfrm>
            <a:off x="8223421" y="4913471"/>
            <a:ext cx="59435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7E282419-B362-4FB8-9459-A241303919AE}"/>
              </a:ext>
            </a:extLst>
          </p:cNvPr>
          <p:cNvSpPr txBox="1"/>
          <p:nvPr/>
        </p:nvSpPr>
        <p:spPr>
          <a:xfrm>
            <a:off x="7030921" y="2921590"/>
            <a:ext cx="184497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gõ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1575B89A-00D7-4FB8-B0FC-DFCC409D6772}"/>
              </a:ext>
            </a:extLst>
          </p:cNvPr>
          <p:cNvSpPr txBox="1"/>
          <p:nvPr/>
        </p:nvSpPr>
        <p:spPr>
          <a:xfrm>
            <a:off x="9277532" y="2587752"/>
            <a:ext cx="70416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8220364C-F994-4232-B2F1-B17AF348FAE2}"/>
              </a:ext>
            </a:extLst>
          </p:cNvPr>
          <p:cNvSpPr txBox="1"/>
          <p:nvPr/>
        </p:nvSpPr>
        <p:spPr>
          <a:xfrm>
            <a:off x="3001761" y="3459802"/>
            <a:ext cx="131872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kì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AFED7-0582-4C55-80F8-337E80DD1CDF}"/>
              </a:ext>
            </a:extLst>
          </p:cNvPr>
          <p:cNvSpPr txBox="1"/>
          <p:nvPr/>
        </p:nvSpPr>
        <p:spPr>
          <a:xfrm>
            <a:off x="1785620" y="288235"/>
            <a:ext cx="9506776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8C4DBBB0-EE1A-404E-B2D2-8B286AE01232}"/>
              </a:ext>
            </a:extLst>
          </p:cNvPr>
          <p:cNvSpPr/>
          <p:nvPr/>
        </p:nvSpPr>
        <p:spPr>
          <a:xfrm>
            <a:off x="2644973" y="1890849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96C4FB2B-713E-4E46-9997-9E0606E9AD18}"/>
              </a:ext>
            </a:extLst>
          </p:cNvPr>
          <p:cNvSpPr/>
          <p:nvPr/>
        </p:nvSpPr>
        <p:spPr>
          <a:xfrm>
            <a:off x="2644973" y="2386310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A64382D-0794-4F09-AA0B-231A15007C32}"/>
              </a:ext>
            </a:extLst>
          </p:cNvPr>
          <p:cNvSpPr/>
          <p:nvPr/>
        </p:nvSpPr>
        <p:spPr>
          <a:xfrm>
            <a:off x="1988598" y="2881771"/>
            <a:ext cx="204272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75826A80-1CEC-42FE-B24A-B440659C721A}"/>
              </a:ext>
            </a:extLst>
          </p:cNvPr>
          <p:cNvSpPr/>
          <p:nvPr/>
        </p:nvSpPr>
        <p:spPr>
          <a:xfrm>
            <a:off x="2077376" y="3377232"/>
            <a:ext cx="21505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96FD60C2-08D3-4071-8FC3-3A50AAE81096}"/>
              </a:ext>
            </a:extLst>
          </p:cNvPr>
          <p:cNvSpPr/>
          <p:nvPr/>
        </p:nvSpPr>
        <p:spPr>
          <a:xfrm>
            <a:off x="2219417" y="3872693"/>
            <a:ext cx="101549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8A3C61CF-5A16-4FC7-9B24-1AA792932BD8}"/>
              </a:ext>
            </a:extLst>
          </p:cNvPr>
          <p:cNvSpPr/>
          <p:nvPr/>
        </p:nvSpPr>
        <p:spPr>
          <a:xfrm>
            <a:off x="1988598" y="4368154"/>
            <a:ext cx="183624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nhông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649E8E67-17EC-46B0-9677-C84A38593BAD}"/>
              </a:ext>
            </a:extLst>
          </p:cNvPr>
          <p:cNvSpPr/>
          <p:nvPr/>
        </p:nvSpPr>
        <p:spPr>
          <a:xfrm>
            <a:off x="4631089" y="1890849"/>
            <a:ext cx="406902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44503810-0AE3-4689-B07A-2520B825218D}"/>
              </a:ext>
            </a:extLst>
          </p:cNvPr>
          <p:cNvSpPr/>
          <p:nvPr/>
        </p:nvSpPr>
        <p:spPr>
          <a:xfrm>
            <a:off x="4631089" y="238631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0913C784-F5E6-4A68-944C-BD38728577C5}"/>
              </a:ext>
            </a:extLst>
          </p:cNvPr>
          <p:cNvSpPr/>
          <p:nvPr/>
        </p:nvSpPr>
        <p:spPr>
          <a:xfrm>
            <a:off x="4631089" y="288177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1CB4B3A1-DD30-4397-9315-EF06B6A8F82D}"/>
              </a:ext>
            </a:extLst>
          </p:cNvPr>
          <p:cNvSpPr/>
          <p:nvPr/>
        </p:nvSpPr>
        <p:spPr>
          <a:xfrm>
            <a:off x="4631089" y="337723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đục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9FF42C81-3BB2-4A40-8EAF-ACCDC9B3B7CE}"/>
              </a:ext>
            </a:extLst>
          </p:cNvPr>
          <p:cNvSpPr/>
          <p:nvPr/>
        </p:nvSpPr>
        <p:spPr>
          <a:xfrm>
            <a:off x="4631089" y="3872693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trèo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2B62D6FC-A8C0-48C4-9585-A790E798EF31}"/>
              </a:ext>
            </a:extLst>
          </p:cNvPr>
          <p:cNvSpPr/>
          <p:nvPr/>
        </p:nvSpPr>
        <p:spPr>
          <a:xfrm>
            <a:off x="4631089" y="4368154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62455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741EF5-6A08-417D-8F9A-7C56DF6160A6}"/>
              </a:ext>
            </a:extLst>
          </p:cNvPr>
          <p:cNvSpPr txBox="1"/>
          <p:nvPr/>
        </p:nvSpPr>
        <p:spPr>
          <a:xfrm>
            <a:off x="2043073" y="1039774"/>
            <a:ext cx="8432577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trèo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6053758" y="2527061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07CCE8C1-9049-43AC-9F94-CD6FB93A1E6E}"/>
              </a:ext>
            </a:extLst>
          </p:cNvPr>
          <p:cNvSpPr/>
          <p:nvPr/>
        </p:nvSpPr>
        <p:spPr>
          <a:xfrm>
            <a:off x="6746570" y="3188363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2B4F0144-E43A-4C40-AA62-8DD92F385C9D}"/>
              </a:ext>
            </a:extLst>
          </p:cNvPr>
          <p:cNvSpPr/>
          <p:nvPr/>
        </p:nvSpPr>
        <p:spPr>
          <a:xfrm>
            <a:off x="6258423" y="3735972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411549F6-4CC0-440E-9D2D-AE75DCDC8EF4}"/>
              </a:ext>
            </a:extLst>
          </p:cNvPr>
          <p:cNvSpPr/>
          <p:nvPr/>
        </p:nvSpPr>
        <p:spPr>
          <a:xfrm>
            <a:off x="5646216" y="4427302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06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178</Words>
  <Application>Microsoft Office PowerPoint</Application>
  <PresentationFormat>Widescreen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等线 Light</vt:lpstr>
      <vt:lpstr>Arial</vt:lpstr>
      <vt:lpstr>Arial-Rounded</vt:lpstr>
      <vt:lpstr>Calibri</vt:lpstr>
      <vt:lpstr>Times New Roman</vt:lpstr>
      <vt:lpstr>UTM Avo</vt:lpstr>
      <vt:lpstr>3_Office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ren sora mitsutake</cp:lastModifiedBy>
  <cp:revision>2</cp:revision>
  <dcterms:created xsi:type="dcterms:W3CDTF">2021-07-31T08:49:40Z</dcterms:created>
  <dcterms:modified xsi:type="dcterms:W3CDTF">2022-02-22T02:30:41Z</dcterms:modified>
</cp:coreProperties>
</file>