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76" r:id="rId3"/>
    <p:sldId id="284" r:id="rId4"/>
    <p:sldId id="280" r:id="rId5"/>
    <p:sldId id="281" r:id="rId6"/>
    <p:sldId id="282" r:id="rId7"/>
    <p:sldId id="283" r:id="rId8"/>
    <p:sldId id="263" r:id="rId9"/>
    <p:sldId id="286" r:id="rId10"/>
    <p:sldId id="296" r:id="rId11"/>
    <p:sldId id="298" r:id="rId12"/>
    <p:sldId id="299" r:id="rId13"/>
    <p:sldId id="302" r:id="rId14"/>
    <p:sldId id="300" r:id="rId15"/>
    <p:sldId id="303" r:id="rId16"/>
    <p:sldId id="304" r:id="rId17"/>
    <p:sldId id="305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C01"/>
    <a:srgbClr val="0000FF"/>
    <a:srgbClr val="FDF7E5"/>
    <a:srgbClr val="FFEEAC"/>
    <a:srgbClr val="6870A1"/>
    <a:srgbClr val="3E2A7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2" autoAdjust="0"/>
    <p:restoredTop sz="90941" autoAdjust="0"/>
  </p:normalViewPr>
  <p:slideViewPr>
    <p:cSldViewPr>
      <p:cViewPr varScale="1">
        <p:scale>
          <a:sx n="67" d="100"/>
          <a:sy n="67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 Plane Paper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631">
            <a:off x="8483646" y="4041282"/>
            <a:ext cx="2923900" cy="2586251"/>
          </a:xfrm>
          <a:prstGeom prst="rect">
            <a:avLst/>
          </a:prstGeom>
        </p:spPr>
      </p:pic>
      <p:pic>
        <p:nvPicPr>
          <p:cNvPr id="3" name="Picture 2" descr="Graphic Plane Paper · Free vector graphic on Pixabay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6" b="66619"/>
          <a:stretch/>
        </p:blipFill>
        <p:spPr>
          <a:xfrm rot="987369" flipH="1">
            <a:off x="143076" y="4190140"/>
            <a:ext cx="1479602" cy="86332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19116" y="5090615"/>
            <a:ext cx="1282914" cy="1760561"/>
          </a:xfrm>
          <a:custGeom>
            <a:avLst/>
            <a:gdLst>
              <a:gd name="connsiteX0" fmla="*/ 0 w 1282914"/>
              <a:gd name="connsiteY0" fmla="*/ 0 h 1760561"/>
              <a:gd name="connsiteX1" fmla="*/ 395785 w 1282914"/>
              <a:gd name="connsiteY1" fmla="*/ 300251 h 1760561"/>
              <a:gd name="connsiteX2" fmla="*/ 586854 w 1282914"/>
              <a:gd name="connsiteY2" fmla="*/ 354842 h 1760561"/>
              <a:gd name="connsiteX3" fmla="*/ 791571 w 1282914"/>
              <a:gd name="connsiteY3" fmla="*/ 382137 h 1760561"/>
              <a:gd name="connsiteX4" fmla="*/ 900753 w 1282914"/>
              <a:gd name="connsiteY4" fmla="*/ 409433 h 1760561"/>
              <a:gd name="connsiteX5" fmla="*/ 982639 w 1282914"/>
              <a:gd name="connsiteY5" fmla="*/ 436728 h 1760561"/>
              <a:gd name="connsiteX6" fmla="*/ 1009935 w 1282914"/>
              <a:gd name="connsiteY6" fmla="*/ 477672 h 1760561"/>
              <a:gd name="connsiteX7" fmla="*/ 1037230 w 1282914"/>
              <a:gd name="connsiteY7" fmla="*/ 559558 h 1760561"/>
              <a:gd name="connsiteX8" fmla="*/ 1009935 w 1282914"/>
              <a:gd name="connsiteY8" fmla="*/ 668740 h 1760561"/>
              <a:gd name="connsiteX9" fmla="*/ 914400 w 1282914"/>
              <a:gd name="connsiteY9" fmla="*/ 791570 h 1760561"/>
              <a:gd name="connsiteX10" fmla="*/ 832514 w 1282914"/>
              <a:gd name="connsiteY10" fmla="*/ 859809 h 1760561"/>
              <a:gd name="connsiteX11" fmla="*/ 818866 w 1282914"/>
              <a:gd name="connsiteY11" fmla="*/ 900752 h 1760561"/>
              <a:gd name="connsiteX12" fmla="*/ 723332 w 1282914"/>
              <a:gd name="connsiteY12" fmla="*/ 1023582 h 1760561"/>
              <a:gd name="connsiteX13" fmla="*/ 709684 w 1282914"/>
              <a:gd name="connsiteY13" fmla="*/ 1064525 h 1760561"/>
              <a:gd name="connsiteX14" fmla="*/ 682388 w 1282914"/>
              <a:gd name="connsiteY14" fmla="*/ 1160060 h 1760561"/>
              <a:gd name="connsiteX15" fmla="*/ 723332 w 1282914"/>
              <a:gd name="connsiteY15" fmla="*/ 1323833 h 1760561"/>
              <a:gd name="connsiteX16" fmla="*/ 764275 w 1282914"/>
              <a:gd name="connsiteY16" fmla="*/ 1364776 h 1760561"/>
              <a:gd name="connsiteX17" fmla="*/ 791571 w 1282914"/>
              <a:gd name="connsiteY17" fmla="*/ 1405719 h 1760561"/>
              <a:gd name="connsiteX18" fmla="*/ 832514 w 1282914"/>
              <a:gd name="connsiteY18" fmla="*/ 1433015 h 1760561"/>
              <a:gd name="connsiteX19" fmla="*/ 914400 w 1282914"/>
              <a:gd name="connsiteY19" fmla="*/ 1501254 h 1760561"/>
              <a:gd name="connsiteX20" fmla="*/ 968991 w 1282914"/>
              <a:gd name="connsiteY20" fmla="*/ 1514901 h 1760561"/>
              <a:gd name="connsiteX21" fmla="*/ 1050878 w 1282914"/>
              <a:gd name="connsiteY21" fmla="*/ 1569492 h 1760561"/>
              <a:gd name="connsiteX22" fmla="*/ 1091821 w 1282914"/>
              <a:gd name="connsiteY22" fmla="*/ 1596788 h 1760561"/>
              <a:gd name="connsiteX23" fmla="*/ 1173708 w 1282914"/>
              <a:gd name="connsiteY23" fmla="*/ 1651379 h 1760561"/>
              <a:gd name="connsiteX24" fmla="*/ 1201003 w 1282914"/>
              <a:gd name="connsiteY24" fmla="*/ 1692322 h 1760561"/>
              <a:gd name="connsiteX25" fmla="*/ 1282890 w 1282914"/>
              <a:gd name="connsiteY25" fmla="*/ 1760561 h 17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2914" h="1760561">
                <a:moveTo>
                  <a:pt x="0" y="0"/>
                </a:moveTo>
                <a:cubicBezTo>
                  <a:pt x="131928" y="100084"/>
                  <a:pt x="259214" y="206602"/>
                  <a:pt x="395785" y="300251"/>
                </a:cubicBezTo>
                <a:cubicBezTo>
                  <a:pt x="415800" y="313975"/>
                  <a:pt x="576833" y="353729"/>
                  <a:pt x="586854" y="354842"/>
                </a:cubicBezTo>
                <a:cubicBezTo>
                  <a:pt x="653009" y="362192"/>
                  <a:pt x="725594" y="367999"/>
                  <a:pt x="791571" y="382137"/>
                </a:cubicBezTo>
                <a:cubicBezTo>
                  <a:pt x="828252" y="389997"/>
                  <a:pt x="865164" y="397570"/>
                  <a:pt x="900753" y="409433"/>
                </a:cubicBezTo>
                <a:lnTo>
                  <a:pt x="982639" y="436728"/>
                </a:lnTo>
                <a:cubicBezTo>
                  <a:pt x="991738" y="450376"/>
                  <a:pt x="1003273" y="462683"/>
                  <a:pt x="1009935" y="477672"/>
                </a:cubicBezTo>
                <a:cubicBezTo>
                  <a:pt x="1021620" y="503964"/>
                  <a:pt x="1037230" y="559558"/>
                  <a:pt x="1037230" y="559558"/>
                </a:cubicBezTo>
                <a:cubicBezTo>
                  <a:pt x="1033448" y="578468"/>
                  <a:pt x="1023051" y="645131"/>
                  <a:pt x="1009935" y="668740"/>
                </a:cubicBezTo>
                <a:cubicBezTo>
                  <a:pt x="983695" y="715971"/>
                  <a:pt x="955562" y="757269"/>
                  <a:pt x="914400" y="791570"/>
                </a:cubicBezTo>
                <a:cubicBezTo>
                  <a:pt x="800403" y="886567"/>
                  <a:pt x="952121" y="740202"/>
                  <a:pt x="832514" y="859809"/>
                </a:cubicBezTo>
                <a:cubicBezTo>
                  <a:pt x="827965" y="873457"/>
                  <a:pt x="826846" y="888782"/>
                  <a:pt x="818866" y="900752"/>
                </a:cubicBezTo>
                <a:cubicBezTo>
                  <a:pt x="771762" y="971407"/>
                  <a:pt x="759673" y="914562"/>
                  <a:pt x="723332" y="1023582"/>
                </a:cubicBezTo>
                <a:cubicBezTo>
                  <a:pt x="718783" y="1037230"/>
                  <a:pt x="713636" y="1050693"/>
                  <a:pt x="709684" y="1064525"/>
                </a:cubicBezTo>
                <a:cubicBezTo>
                  <a:pt x="675407" y="1184492"/>
                  <a:pt x="715113" y="1061884"/>
                  <a:pt x="682388" y="1160060"/>
                </a:cubicBezTo>
                <a:cubicBezTo>
                  <a:pt x="696036" y="1214651"/>
                  <a:pt x="683542" y="1284043"/>
                  <a:pt x="723332" y="1323833"/>
                </a:cubicBezTo>
                <a:cubicBezTo>
                  <a:pt x="736980" y="1337481"/>
                  <a:pt x="751919" y="1349949"/>
                  <a:pt x="764275" y="1364776"/>
                </a:cubicBezTo>
                <a:cubicBezTo>
                  <a:pt x="774776" y="1377377"/>
                  <a:pt x="779973" y="1394121"/>
                  <a:pt x="791571" y="1405719"/>
                </a:cubicBezTo>
                <a:cubicBezTo>
                  <a:pt x="803169" y="1417317"/>
                  <a:pt x="819913" y="1422514"/>
                  <a:pt x="832514" y="1433015"/>
                </a:cubicBezTo>
                <a:cubicBezTo>
                  <a:pt x="867231" y="1461946"/>
                  <a:pt x="872546" y="1483316"/>
                  <a:pt x="914400" y="1501254"/>
                </a:cubicBezTo>
                <a:cubicBezTo>
                  <a:pt x="931640" y="1508643"/>
                  <a:pt x="950794" y="1510352"/>
                  <a:pt x="968991" y="1514901"/>
                </a:cubicBezTo>
                <a:lnTo>
                  <a:pt x="1050878" y="1569492"/>
                </a:lnTo>
                <a:cubicBezTo>
                  <a:pt x="1064526" y="1578591"/>
                  <a:pt x="1080222" y="1585190"/>
                  <a:pt x="1091821" y="1596788"/>
                </a:cubicBezTo>
                <a:cubicBezTo>
                  <a:pt x="1142938" y="1647903"/>
                  <a:pt x="1114455" y="1631627"/>
                  <a:pt x="1173708" y="1651379"/>
                </a:cubicBezTo>
                <a:cubicBezTo>
                  <a:pt x="1182806" y="1665027"/>
                  <a:pt x="1188659" y="1681521"/>
                  <a:pt x="1201003" y="1692322"/>
                </a:cubicBezTo>
                <a:cubicBezTo>
                  <a:pt x="1286675" y="1767285"/>
                  <a:pt x="1282890" y="1711633"/>
                  <a:pt x="1282890" y="1760561"/>
                </a:cubicBezTo>
              </a:path>
            </a:pathLst>
          </a:custGeom>
          <a:noFill/>
          <a:ln w="38100">
            <a:solidFill>
              <a:srgbClr val="7E78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3" descr="6fc417983c9675ce1b60e983870aeb8a">
            <a:extLst>
              <a:ext uri="{FF2B5EF4-FFF2-40B4-BE49-F238E27FC236}">
                <a16:creationId xmlns:a16="http://schemas.microsoft.com/office/drawing/2014/main" id="{0465C4AF-9183-49DF-A85D-21BA7E92D7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6966" y="5090615"/>
            <a:ext cx="2187213" cy="1711435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0E09580-DDEA-4766-9F7D-C6E038C6A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19699" b="48264"/>
          <a:stretch/>
        </p:blipFill>
        <p:spPr>
          <a:xfrm>
            <a:off x="2221995" y="62"/>
            <a:ext cx="8049547" cy="6988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0682" y="2936421"/>
            <a:ext cx="42865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01427" y="62"/>
            <a:ext cx="1080120" cy="1052674"/>
          </a:xfrm>
          <a:prstGeom prst="roundRect">
            <a:avLst/>
          </a:prstGeom>
          <a:solidFill>
            <a:srgbClr val="FD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695738-0C5B-4B33-9D17-C1EA0B7F2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" b="1607"/>
          <a:stretch/>
        </p:blipFill>
        <p:spPr>
          <a:xfrm>
            <a:off x="1778198" y="1052736"/>
            <a:ext cx="8634015" cy="3418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A06801-0527-4838-BDF2-DC25C686C696}"/>
              </a:ext>
            </a:extLst>
          </p:cNvPr>
          <p:cNvSpPr txBox="1"/>
          <p:nvPr/>
        </p:nvSpPr>
        <p:spPr>
          <a:xfrm>
            <a:off x="381325" y="4470817"/>
            <a:ext cx="11485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các câu hỏi:</a:t>
            </a:r>
          </a:p>
          <a:p>
            <a:pPr marL="514299" indent="-514299" algn="just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trồng thành 5 hàng đều nhau thì mỗi hàng có mấy cây?</a:t>
            </a:r>
          </a:p>
          <a:p>
            <a:pPr marL="514299" indent="-514299" algn="just">
              <a:buAutoNum type="alphaLcParenR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Nếu trồng mỗi hàng 5 cây thì trồng thành mấy hàng?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5FE01-9556-4D54-B400-1434D0983F78}"/>
              </a:ext>
            </a:extLst>
          </p:cNvPr>
          <p:cNvGrpSpPr/>
          <p:nvPr/>
        </p:nvGrpSpPr>
        <p:grpSpPr>
          <a:xfrm>
            <a:off x="314650" y="167387"/>
            <a:ext cx="11875763" cy="635000"/>
            <a:chOff x="1253941" y="554838"/>
            <a:chExt cx="11875763" cy="635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440D24-D058-43BE-BEC5-732574C6530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9A10FA1-04C8-422F-8E1B-15AAC10B37C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0F9DD84-DD9A-4F1B-9894-86F81705158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877551-DB7B-4C97-BFA6-48A0CF2ABFB8}"/>
                </a:ext>
              </a:extLst>
            </p:cNvPr>
            <p:cNvSpPr txBox="1"/>
            <p:nvPr/>
          </p:nvSpPr>
          <p:spPr>
            <a:xfrm>
              <a:off x="2059472" y="628935"/>
              <a:ext cx="11070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trường tiểu học dự kiến trồng 30 cây xanh ở vườn trường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E09C7F-D8E9-4BC9-BDFD-68FFE9D31509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10638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69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FA2598-6246-4AF8-9A55-3450E85C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-1998"/>
          <a:stretch/>
        </p:blipFill>
        <p:spPr>
          <a:xfrm>
            <a:off x="2549191" y="0"/>
            <a:ext cx="7092030" cy="2874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0DA54-8F89-47DF-AB78-5C55950231BE}"/>
              </a:ext>
            </a:extLst>
          </p:cNvPr>
          <p:cNvSpPr txBox="1"/>
          <p:nvPr/>
        </p:nvSpPr>
        <p:spPr>
          <a:xfrm>
            <a:off x="29616" y="2694471"/>
            <a:ext cx="11485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algn="just">
              <a:buAutoNum type="alphaLcParenR"/>
            </a:pP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trường tiểu học kiến trồng 30 cây, nếu trồng thành 5 hàng đều nhau</a:t>
            </a:r>
            <a:endParaRPr lang="en-US" sz="3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12EA9-B261-4C68-A232-E1E0FC8421AD}"/>
              </a:ext>
            </a:extLst>
          </p:cNvPr>
          <p:cNvSpPr txBox="1"/>
          <p:nvPr/>
        </p:nvSpPr>
        <p:spPr>
          <a:xfrm>
            <a:off x="692002" y="3716594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898F6-3B31-4879-9D8A-B9A72B63223E}"/>
              </a:ext>
            </a:extLst>
          </p:cNvPr>
          <p:cNvGrpSpPr/>
          <p:nvPr/>
        </p:nvGrpSpPr>
        <p:grpSpPr>
          <a:xfrm>
            <a:off x="4054759" y="4555801"/>
            <a:ext cx="4817325" cy="827687"/>
            <a:chOff x="4105812" y="5615379"/>
            <a:chExt cx="4293650" cy="68294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FDB364F0-5C2F-4DB4-B169-E17FC003DB2E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3091D745-AD6D-4221-9198-7C8C9BC6864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A4EE0C7A-5CDC-48E8-9E1D-68CF50F6A46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F88A5-2DDC-4FDA-874E-518B6D7D10E5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F160A1-0491-405E-B4F2-D1EC2D1A1AEA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2B91BC58-8906-4041-A04C-F3C5F1D94E00}"/>
              </a:ext>
            </a:extLst>
          </p:cNvPr>
          <p:cNvSpPr/>
          <p:nvPr/>
        </p:nvSpPr>
        <p:spPr>
          <a:xfrm>
            <a:off x="4091734" y="4676479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E9A81271-35C2-4B59-A47F-E07685B7C7E5}"/>
              </a:ext>
            </a:extLst>
          </p:cNvPr>
          <p:cNvSpPr/>
          <p:nvPr/>
        </p:nvSpPr>
        <p:spPr>
          <a:xfrm>
            <a:off x="5242908" y="4727099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C5EAE3D-029B-440E-978A-56A9408F7E55}"/>
              </a:ext>
            </a:extLst>
          </p:cNvPr>
          <p:cNvSpPr/>
          <p:nvPr/>
        </p:nvSpPr>
        <p:spPr>
          <a:xfrm>
            <a:off x="6199937" y="4707098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7C1A3D1-ECE0-4595-9321-246EA07EEF0F}"/>
              </a:ext>
            </a:extLst>
          </p:cNvPr>
          <p:cNvSpPr/>
          <p:nvPr/>
        </p:nvSpPr>
        <p:spPr>
          <a:xfrm>
            <a:off x="8042002" y="4653662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2CAB4-7DEE-4780-905D-4C6FEE7EBA01}"/>
              </a:ext>
            </a:extLst>
          </p:cNvPr>
          <p:cNvSpPr txBox="1"/>
          <p:nvPr/>
        </p:nvSpPr>
        <p:spPr>
          <a:xfrm>
            <a:off x="3400051" y="5560139"/>
            <a:ext cx="433003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hàng có 6 cây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53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/>
      <p:bldP spid="18" grpId="0" animBg="1"/>
      <p:bldP spid="19" grpId="0" animBg="1"/>
      <p:bldP spid="20" grpId="0" animBg="1"/>
      <p:bldP spid="21" grpId="0" animBg="1"/>
      <p:bldP spid="22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AB2BA75-9A35-47AD-8F8E-AAE650317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-1998"/>
          <a:stretch/>
        </p:blipFill>
        <p:spPr>
          <a:xfrm>
            <a:off x="2549191" y="0"/>
            <a:ext cx="7092030" cy="28744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25C98E-34E0-4529-9C51-293CF341D90A}"/>
              </a:ext>
            </a:extLst>
          </p:cNvPr>
          <p:cNvSpPr txBox="1"/>
          <p:nvPr/>
        </p:nvSpPr>
        <p:spPr>
          <a:xfrm>
            <a:off x="29616" y="2694471"/>
            <a:ext cx="11485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Một trường tiểu học kiến trồng 30 cây, nếu trồng mỗi hàng 5 cây</a:t>
            </a:r>
            <a:endParaRPr lang="en-US" sz="3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7A627E-6000-4D00-8C60-1CEEDB84EF83}"/>
              </a:ext>
            </a:extLst>
          </p:cNvPr>
          <p:cNvSpPr txBox="1"/>
          <p:nvPr/>
        </p:nvSpPr>
        <p:spPr>
          <a:xfrm>
            <a:off x="692002" y="3716594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0E9704-D3BE-4171-AA51-8C0292A17013}"/>
              </a:ext>
            </a:extLst>
          </p:cNvPr>
          <p:cNvGrpSpPr/>
          <p:nvPr/>
        </p:nvGrpSpPr>
        <p:grpSpPr>
          <a:xfrm>
            <a:off x="4054759" y="4555801"/>
            <a:ext cx="4817325" cy="827687"/>
            <a:chOff x="4105812" y="5615379"/>
            <a:chExt cx="4293650" cy="682943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9C7DA113-3E6C-4D8F-86DF-8290956A1CCA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326894C3-1759-4AE9-A782-EE9AD9BB1A61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8F90EAB4-6466-48CA-AFCB-ACF666063527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11039A6-B9C9-457D-A3D7-13B2B350EAEB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6D20BF-F70D-4E50-BFC0-157D190473AF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05452ED7-855B-4CDE-B3E9-4AF4885D2A05}"/>
              </a:ext>
            </a:extLst>
          </p:cNvPr>
          <p:cNvSpPr/>
          <p:nvPr/>
        </p:nvSpPr>
        <p:spPr>
          <a:xfrm>
            <a:off x="4091734" y="4676479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1D016D62-6535-4C5C-AECC-35A5CEA07E08}"/>
              </a:ext>
            </a:extLst>
          </p:cNvPr>
          <p:cNvSpPr/>
          <p:nvPr/>
        </p:nvSpPr>
        <p:spPr>
          <a:xfrm>
            <a:off x="5242908" y="4727099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46470BE9-342D-428E-B28E-3D0145718C3F}"/>
              </a:ext>
            </a:extLst>
          </p:cNvPr>
          <p:cNvSpPr/>
          <p:nvPr/>
        </p:nvSpPr>
        <p:spPr>
          <a:xfrm>
            <a:off x="6199937" y="4707098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1FD01218-3C64-411E-BEAF-3D13D5DD2F25}"/>
              </a:ext>
            </a:extLst>
          </p:cNvPr>
          <p:cNvSpPr/>
          <p:nvPr/>
        </p:nvSpPr>
        <p:spPr>
          <a:xfrm>
            <a:off x="8042002" y="4653662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71E8E-0A47-4F1C-963F-D2F321B2EFCE}"/>
              </a:ext>
            </a:extLst>
          </p:cNvPr>
          <p:cNvSpPr txBox="1"/>
          <p:nvPr/>
        </p:nvSpPr>
        <p:spPr>
          <a:xfrm>
            <a:off x="3400051" y="5560139"/>
            <a:ext cx="444224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Vậy trồng thành 6 hàng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2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uiExpand="1"/>
      <p:bldP spid="32" grpId="0" animBg="1"/>
      <p:bldP spid="33" grpId="0" animBg="1"/>
      <p:bldP spid="34" grpId="0" animBg="1"/>
      <p:bldP spid="35" grpId="0" animBg="1"/>
      <p:bldP spid="36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51243"/>
          <a:stretch/>
        </p:blipFill>
        <p:spPr>
          <a:xfrm>
            <a:off x="927369" y="1077773"/>
            <a:ext cx="4696819" cy="5660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E6C0E0-3F9F-4F40-9AE5-790441AAA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0" t="12054" r="-287" b="2246"/>
          <a:stretch/>
        </p:blipFill>
        <p:spPr>
          <a:xfrm>
            <a:off x="6582693" y="1077773"/>
            <a:ext cx="4696819" cy="56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5124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chuồng gà gồm có 2 tầng, mỗi tầng có 5 con gà. Chuồng gà có …. con.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312309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nhân: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4349204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4469882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52050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500501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444706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5353542"/>
            <a:ext cx="5376793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chuồng gà có 10 con gà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5124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chuồng gà có 10 con gà chia đều vào 2 tầng. Mỗi tầng có … con gà.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3051084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4277196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4397874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448494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428493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4375057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5281534"/>
            <a:ext cx="480772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tầng có 5 con gà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8 con thỏ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nhốt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đều vào 2 tầng. Mỗi tầng có …. con thỏ.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2638782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3864894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3985572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03619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016191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39627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4869232"/>
            <a:ext cx="492154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tầng có 4 con thỏ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4 con thỏ màu xám và 4 con thỏ màu nâu. Tất cả có … con thỏ.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263878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nhân: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3864894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3985572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03619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016191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39627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4869232"/>
            <a:ext cx="4466287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tất cả có 8 con thỏ.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950" y="1988840"/>
            <a:ext cx="452155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BẢO VỆ </a:t>
            </a:r>
          </a:p>
          <a:p>
            <a:pPr algn="ctr"/>
            <a:r>
              <a:rPr lang="en-U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ĐẤT</a:t>
            </a:r>
          </a:p>
        </p:txBody>
      </p:sp>
    </p:spTree>
    <p:extLst>
      <p:ext uri="{BB962C8B-B14F-4D97-AF65-F5344CB8AC3E}">
        <p14:creationId xmlns:p14="http://schemas.microsoft.com/office/powerpoint/2010/main" val="34287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70870" y="1035546"/>
            <a:ext cx="7992888" cy="3456384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^.^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27434"/>
            <a:ext cx="4725955" cy="4725955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94" y="4007546"/>
            <a:ext cx="2544331" cy="1718881"/>
          </a:xfrm>
          <a:prstGeom prst="rect">
            <a:avLst/>
          </a:prstGeom>
        </p:spPr>
      </p:pic>
      <p:pic>
        <p:nvPicPr>
          <p:cNvPr id="5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30130" y="3218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8 = 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20889" y="4749730"/>
            <a:ext cx="283838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20889" y="3067601"/>
            <a:ext cx="283838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968063" y="5091541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940845" y="3284984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6412" y="3067601"/>
            <a:ext cx="2833782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50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7263" y="4779972"/>
            <a:ext cx="2831590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48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4" y="5091541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4" y="3442075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3631" y="3107735"/>
            <a:ext cx="2740085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24290" y="4783193"/>
            <a:ext cx="2740085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893996" y="3418934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945947" y="5000576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5496" y="3083394"/>
            <a:ext cx="2735643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6271" y="4795765"/>
            <a:ext cx="2733527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0" y="5107334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0" y="3457868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 x 6 = 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7995" y="3091066"/>
            <a:ext cx="2921803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 kg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2572" y="4783193"/>
            <a:ext cx="2921803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30 dm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8059" y="3369612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78466" y="5064065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43279" y="3091066"/>
            <a:ext cx="2917066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kg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4989" y="4795765"/>
            <a:ext cx="2914810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 kg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41" y="5132627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466" y="3461683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6696" y="4808664"/>
            <a:ext cx="296847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1745" y="3083394"/>
            <a:ext cx="296847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0718" y="5121167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921791" y="3300777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7478" y="3083394"/>
            <a:ext cx="2963661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2347" y="4808664"/>
            <a:ext cx="2961369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28" y="5120233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0" y="3457868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6814" y="1905506"/>
            <a:ext cx="784887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r>
              <a:rPr lang="vi-VN" sz="9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96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9600" b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6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7B3A3A-B390-48E4-8395-2EE781C62FB1}"/>
              </a:ext>
            </a:extLst>
          </p:cNvPr>
          <p:cNvGrpSpPr/>
          <p:nvPr/>
        </p:nvGrpSpPr>
        <p:grpSpPr>
          <a:xfrm>
            <a:off x="478582" y="394046"/>
            <a:ext cx="4419622" cy="635000"/>
            <a:chOff x="465934" y="231673"/>
            <a:chExt cx="4419622" cy="635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B77356-674C-4C63-B2B3-78B59174F8A7}"/>
                </a:ext>
              </a:extLst>
            </p:cNvPr>
            <p:cNvGrpSpPr/>
            <p:nvPr/>
          </p:nvGrpSpPr>
          <p:grpSpPr>
            <a:xfrm>
              <a:off x="465934" y="231673"/>
              <a:ext cx="654049" cy="635000"/>
              <a:chOff x="7934325" y="85725"/>
              <a:chExt cx="654049" cy="635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536042-388E-4F3A-A9D2-BDA0D497A87B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8E235E3-E23B-46B7-87F6-5B79AC4B07E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DB4D69-DFA6-4AC3-955E-CFDAE0111B57}"/>
                </a:ext>
              </a:extLst>
            </p:cNvPr>
            <p:cNvSpPr txBox="1"/>
            <p:nvPr/>
          </p:nvSpPr>
          <p:spPr>
            <a:xfrm>
              <a:off x="1202156" y="269062"/>
              <a:ext cx="368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C9F4D6-D2EB-47C9-B678-7470E55BD404}"/>
              </a:ext>
            </a:extLst>
          </p:cNvPr>
          <p:cNvSpPr/>
          <p:nvPr/>
        </p:nvSpPr>
        <p:spPr>
          <a:xfrm>
            <a:off x="1486694" y="394046"/>
            <a:ext cx="8496944" cy="826396"/>
          </a:xfrm>
          <a:prstGeom prst="roundRect">
            <a:avLst/>
          </a:prstGeom>
          <a:solidFill>
            <a:schemeClr val="accent2"/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8496944"/>
                      <a:gd name="connsiteY0" fmla="*/ 137735 h 826396"/>
                      <a:gd name="connsiteX1" fmla="*/ 137735 w 8496944"/>
                      <a:gd name="connsiteY1" fmla="*/ 0 h 826396"/>
                      <a:gd name="connsiteX2" fmla="*/ 8359209 w 8496944"/>
                      <a:gd name="connsiteY2" fmla="*/ 0 h 826396"/>
                      <a:gd name="connsiteX3" fmla="*/ 8496944 w 8496944"/>
                      <a:gd name="connsiteY3" fmla="*/ 137735 h 826396"/>
                      <a:gd name="connsiteX4" fmla="*/ 8496944 w 8496944"/>
                      <a:gd name="connsiteY4" fmla="*/ 688661 h 826396"/>
                      <a:gd name="connsiteX5" fmla="*/ 8359209 w 8496944"/>
                      <a:gd name="connsiteY5" fmla="*/ 826396 h 826396"/>
                      <a:gd name="connsiteX6" fmla="*/ 137735 w 8496944"/>
                      <a:gd name="connsiteY6" fmla="*/ 826396 h 826396"/>
                      <a:gd name="connsiteX7" fmla="*/ 0 w 8496944"/>
                      <a:gd name="connsiteY7" fmla="*/ 688661 h 826396"/>
                      <a:gd name="connsiteX8" fmla="*/ 0 w 8496944"/>
                      <a:gd name="connsiteY8" fmla="*/ 137735 h 82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96944" h="826396" fill="none" extrusionOk="0">
                        <a:moveTo>
                          <a:pt x="0" y="137735"/>
                        </a:moveTo>
                        <a:cubicBezTo>
                          <a:pt x="698" y="63264"/>
                          <a:pt x="66959" y="1095"/>
                          <a:pt x="137735" y="0"/>
                        </a:cubicBezTo>
                        <a:cubicBezTo>
                          <a:pt x="3966987" y="-47972"/>
                          <a:pt x="4537400" y="-135018"/>
                          <a:pt x="8359209" y="0"/>
                        </a:cubicBezTo>
                        <a:cubicBezTo>
                          <a:pt x="8434803" y="-2102"/>
                          <a:pt x="8491369" y="73088"/>
                          <a:pt x="8496944" y="137735"/>
                        </a:cubicBezTo>
                        <a:cubicBezTo>
                          <a:pt x="8535531" y="197518"/>
                          <a:pt x="8447902" y="449222"/>
                          <a:pt x="8496944" y="688661"/>
                        </a:cubicBezTo>
                        <a:cubicBezTo>
                          <a:pt x="8488176" y="759422"/>
                          <a:pt x="8441174" y="819589"/>
                          <a:pt x="8359209" y="826396"/>
                        </a:cubicBezTo>
                        <a:cubicBezTo>
                          <a:pt x="7501593" y="906882"/>
                          <a:pt x="2632913" y="733276"/>
                          <a:pt x="137735" y="826396"/>
                        </a:cubicBezTo>
                        <a:cubicBezTo>
                          <a:pt x="64487" y="827121"/>
                          <a:pt x="-2824" y="762068"/>
                          <a:pt x="0" y="688661"/>
                        </a:cubicBezTo>
                        <a:cubicBezTo>
                          <a:pt x="40627" y="579018"/>
                          <a:pt x="43051" y="374421"/>
                          <a:pt x="0" y="137735"/>
                        </a:cubicBezTo>
                        <a:close/>
                      </a:path>
                      <a:path w="8496944" h="826396" stroke="0" extrusionOk="0">
                        <a:moveTo>
                          <a:pt x="0" y="137735"/>
                        </a:moveTo>
                        <a:cubicBezTo>
                          <a:pt x="5440" y="53852"/>
                          <a:pt x="61503" y="1211"/>
                          <a:pt x="137735" y="0"/>
                        </a:cubicBezTo>
                        <a:cubicBezTo>
                          <a:pt x="3623855" y="-167747"/>
                          <a:pt x="4509108" y="44969"/>
                          <a:pt x="8359209" y="0"/>
                        </a:cubicBezTo>
                        <a:cubicBezTo>
                          <a:pt x="8446883" y="-289"/>
                          <a:pt x="8504069" y="51141"/>
                          <a:pt x="8496944" y="137735"/>
                        </a:cubicBezTo>
                        <a:cubicBezTo>
                          <a:pt x="8472580" y="222115"/>
                          <a:pt x="8459534" y="437184"/>
                          <a:pt x="8496944" y="688661"/>
                        </a:cubicBezTo>
                        <a:cubicBezTo>
                          <a:pt x="8502507" y="753250"/>
                          <a:pt x="8437894" y="817628"/>
                          <a:pt x="8359209" y="826396"/>
                        </a:cubicBezTo>
                        <a:cubicBezTo>
                          <a:pt x="5821637" y="950493"/>
                          <a:pt x="2379477" y="778601"/>
                          <a:pt x="137735" y="826396"/>
                        </a:cubicBezTo>
                        <a:cubicBezTo>
                          <a:pt x="52458" y="824034"/>
                          <a:pt x="-9778" y="757481"/>
                          <a:pt x="0" y="688661"/>
                        </a:cubicBezTo>
                        <a:cubicBezTo>
                          <a:pt x="18256" y="531256"/>
                          <a:pt x="4167" y="221934"/>
                          <a:pt x="0" y="1377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a) Tìm tích, biết hai thừa số là 5 và 9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993E06-D5EE-4CD6-8261-3A90C27559F8}"/>
              </a:ext>
            </a:extLst>
          </p:cNvPr>
          <p:cNvSpPr/>
          <p:nvPr/>
        </p:nvSpPr>
        <p:spPr>
          <a:xfrm>
            <a:off x="1486694" y="1556792"/>
            <a:ext cx="10081120" cy="826396"/>
          </a:xfrm>
          <a:prstGeom prst="roundRect">
            <a:avLst/>
          </a:prstGeom>
          <a:solidFill>
            <a:srgbClr val="002060"/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081120"/>
                      <a:gd name="connsiteY0" fmla="*/ 137735 h 826396"/>
                      <a:gd name="connsiteX1" fmla="*/ 137735 w 10081120"/>
                      <a:gd name="connsiteY1" fmla="*/ 0 h 826396"/>
                      <a:gd name="connsiteX2" fmla="*/ 9943385 w 10081120"/>
                      <a:gd name="connsiteY2" fmla="*/ 0 h 826396"/>
                      <a:gd name="connsiteX3" fmla="*/ 10081120 w 10081120"/>
                      <a:gd name="connsiteY3" fmla="*/ 137735 h 826396"/>
                      <a:gd name="connsiteX4" fmla="*/ 10081120 w 10081120"/>
                      <a:gd name="connsiteY4" fmla="*/ 688661 h 826396"/>
                      <a:gd name="connsiteX5" fmla="*/ 9943385 w 10081120"/>
                      <a:gd name="connsiteY5" fmla="*/ 826396 h 826396"/>
                      <a:gd name="connsiteX6" fmla="*/ 137735 w 10081120"/>
                      <a:gd name="connsiteY6" fmla="*/ 826396 h 826396"/>
                      <a:gd name="connsiteX7" fmla="*/ 0 w 10081120"/>
                      <a:gd name="connsiteY7" fmla="*/ 688661 h 826396"/>
                      <a:gd name="connsiteX8" fmla="*/ 0 w 10081120"/>
                      <a:gd name="connsiteY8" fmla="*/ 137735 h 82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81120" h="826396" fill="none" extrusionOk="0">
                        <a:moveTo>
                          <a:pt x="0" y="137735"/>
                        </a:moveTo>
                        <a:cubicBezTo>
                          <a:pt x="698" y="63264"/>
                          <a:pt x="66959" y="1095"/>
                          <a:pt x="137735" y="0"/>
                        </a:cubicBezTo>
                        <a:cubicBezTo>
                          <a:pt x="3687321" y="-47972"/>
                          <a:pt x="5397907" y="-135018"/>
                          <a:pt x="9943385" y="0"/>
                        </a:cubicBezTo>
                        <a:cubicBezTo>
                          <a:pt x="10018979" y="-2102"/>
                          <a:pt x="10075545" y="73088"/>
                          <a:pt x="10081120" y="137735"/>
                        </a:cubicBezTo>
                        <a:cubicBezTo>
                          <a:pt x="10119707" y="197518"/>
                          <a:pt x="10032078" y="449222"/>
                          <a:pt x="10081120" y="688661"/>
                        </a:cubicBezTo>
                        <a:cubicBezTo>
                          <a:pt x="10072352" y="759422"/>
                          <a:pt x="10025350" y="819589"/>
                          <a:pt x="9943385" y="826396"/>
                        </a:cubicBezTo>
                        <a:cubicBezTo>
                          <a:pt x="5732729" y="906882"/>
                          <a:pt x="3261892" y="733276"/>
                          <a:pt x="137735" y="826396"/>
                        </a:cubicBezTo>
                        <a:cubicBezTo>
                          <a:pt x="64487" y="827121"/>
                          <a:pt x="-2824" y="762068"/>
                          <a:pt x="0" y="688661"/>
                        </a:cubicBezTo>
                        <a:cubicBezTo>
                          <a:pt x="40627" y="579018"/>
                          <a:pt x="43051" y="374421"/>
                          <a:pt x="0" y="137735"/>
                        </a:cubicBezTo>
                        <a:close/>
                      </a:path>
                      <a:path w="10081120" h="826396" stroke="0" extrusionOk="0">
                        <a:moveTo>
                          <a:pt x="0" y="137735"/>
                        </a:moveTo>
                        <a:cubicBezTo>
                          <a:pt x="5440" y="53852"/>
                          <a:pt x="61503" y="1211"/>
                          <a:pt x="137735" y="0"/>
                        </a:cubicBezTo>
                        <a:cubicBezTo>
                          <a:pt x="4588723" y="-167747"/>
                          <a:pt x="6744781" y="44969"/>
                          <a:pt x="9943385" y="0"/>
                        </a:cubicBezTo>
                        <a:cubicBezTo>
                          <a:pt x="10031059" y="-289"/>
                          <a:pt x="10088245" y="51141"/>
                          <a:pt x="10081120" y="137735"/>
                        </a:cubicBezTo>
                        <a:cubicBezTo>
                          <a:pt x="10056756" y="222115"/>
                          <a:pt x="10043710" y="437184"/>
                          <a:pt x="10081120" y="688661"/>
                        </a:cubicBezTo>
                        <a:cubicBezTo>
                          <a:pt x="10086683" y="753250"/>
                          <a:pt x="10022070" y="817628"/>
                          <a:pt x="9943385" y="826396"/>
                        </a:cubicBezTo>
                        <a:cubicBezTo>
                          <a:pt x="7237002" y="950493"/>
                          <a:pt x="4948873" y="778601"/>
                          <a:pt x="137735" y="826396"/>
                        </a:cubicBezTo>
                        <a:cubicBezTo>
                          <a:pt x="52458" y="824034"/>
                          <a:pt x="-9778" y="757481"/>
                          <a:pt x="0" y="688661"/>
                        </a:cubicBezTo>
                        <a:cubicBezTo>
                          <a:pt x="18256" y="531256"/>
                          <a:pt x="4167" y="221934"/>
                          <a:pt x="0" y="1377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b) Tìm thương, biết số bị trừ là 16 và số chia là 2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F5EF0E-1997-4AB2-B3EB-4A8D28B8ECC0}"/>
              </a:ext>
            </a:extLst>
          </p:cNvPr>
          <p:cNvSpPr txBox="1"/>
          <p:nvPr/>
        </p:nvSpPr>
        <p:spPr>
          <a:xfrm>
            <a:off x="3952912" y="1916832"/>
            <a:ext cx="2512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latin typeface="Arial" panose="020B0604020202020204" pitchFamily="34" charset="0"/>
                <a:cs typeface="Arial" panose="020B0604020202020204" pitchFamily="34" charset="0"/>
              </a:rPr>
              <a:t>5 x 9 = 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081E7B-91ED-499C-9663-9966AE9986F8}"/>
              </a:ext>
            </a:extLst>
          </p:cNvPr>
          <p:cNvSpPr txBox="1"/>
          <p:nvPr/>
        </p:nvSpPr>
        <p:spPr>
          <a:xfrm>
            <a:off x="6437243" y="191683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54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A02C22-C5C5-4A5D-A5EC-B2B8BDA870F0}"/>
              </a:ext>
            </a:extLst>
          </p:cNvPr>
          <p:cNvSpPr txBox="1"/>
          <p:nvPr/>
        </p:nvSpPr>
        <p:spPr>
          <a:xfrm>
            <a:off x="3952912" y="5013176"/>
            <a:ext cx="27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latin typeface="Arial" panose="020B0604020202020204" pitchFamily="34" charset="0"/>
                <a:cs typeface="Arial" panose="020B0604020202020204" pitchFamily="34" charset="0"/>
              </a:rPr>
              <a:t>16 : 2 = 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F9FB21-26EF-4FA4-BE1A-0FFABF533333}"/>
              </a:ext>
            </a:extLst>
          </p:cNvPr>
          <p:cNvSpPr txBox="1"/>
          <p:nvPr/>
        </p:nvSpPr>
        <p:spPr>
          <a:xfrm>
            <a:off x="6533931" y="501317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4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854E-6 1.48148E-6 L -0.00508 0.298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Words>502</Words>
  <Application>Microsoft Office PowerPoint</Application>
  <PresentationFormat>Custom</PresentationFormat>
  <Paragraphs>120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155</cp:revision>
  <dcterms:created xsi:type="dcterms:W3CDTF">2021-07-30T14:15:01Z</dcterms:created>
  <dcterms:modified xsi:type="dcterms:W3CDTF">2022-02-14T13:43:43Z</dcterms:modified>
</cp:coreProperties>
</file>