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0" r:id="rId4"/>
    <p:sldMasterId id="2147483726" r:id="rId5"/>
    <p:sldMasterId id="2147483738" r:id="rId6"/>
    <p:sldMasterId id="2147483750" r:id="rId7"/>
  </p:sldMasterIdLst>
  <p:notesMasterIdLst>
    <p:notesMasterId r:id="rId35"/>
  </p:notesMasterIdLst>
  <p:sldIdLst>
    <p:sldId id="260" r:id="rId8"/>
    <p:sldId id="261" r:id="rId9"/>
    <p:sldId id="262" r:id="rId10"/>
    <p:sldId id="263" r:id="rId11"/>
    <p:sldId id="264" r:id="rId12"/>
    <p:sldId id="265" r:id="rId13"/>
    <p:sldId id="266" r:id="rId14"/>
    <p:sldId id="267" r:id="rId15"/>
    <p:sldId id="268" r:id="rId16"/>
    <p:sldId id="2007577116" r:id="rId17"/>
    <p:sldId id="2007577119" r:id="rId18"/>
    <p:sldId id="478" r:id="rId19"/>
    <p:sldId id="2007577096" r:id="rId20"/>
    <p:sldId id="282" r:id="rId21"/>
    <p:sldId id="510" r:id="rId22"/>
    <p:sldId id="2007577097" r:id="rId23"/>
    <p:sldId id="2007577098" r:id="rId24"/>
    <p:sldId id="2007577099" r:id="rId25"/>
    <p:sldId id="2007577106" r:id="rId26"/>
    <p:sldId id="2007577107" r:id="rId27"/>
    <p:sldId id="2007577108" r:id="rId28"/>
    <p:sldId id="2007577109" r:id="rId29"/>
    <p:sldId id="2007577110" r:id="rId30"/>
    <p:sldId id="2007577118" r:id="rId31"/>
    <p:sldId id="11088404" r:id="rId32"/>
    <p:sldId id="2007577111"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14" autoAdjust="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46E84-D603-4940-B439-4C60EC343CBE}"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AF9EF-69D9-4B7C-B250-E809EFC6FFDD}" type="slidenum">
              <a:rPr lang="en-US" smtClean="0"/>
              <a:t>‹#›</a:t>
            </a:fld>
            <a:endParaRPr lang="en-US"/>
          </a:p>
        </p:txBody>
      </p:sp>
    </p:spTree>
    <p:extLst>
      <p:ext uri="{BB962C8B-B14F-4D97-AF65-F5344CB8AC3E}">
        <p14:creationId xmlns:p14="http://schemas.microsoft.com/office/powerpoint/2010/main" val="347598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3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2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05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1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5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24</a:t>
            </a:fld>
            <a:endParaRPr lang="en-US"/>
          </a:p>
        </p:txBody>
      </p:sp>
    </p:spTree>
    <p:extLst>
      <p:ext uri="{BB962C8B-B14F-4D97-AF65-F5344CB8AC3E}">
        <p14:creationId xmlns:p14="http://schemas.microsoft.com/office/powerpoint/2010/main" val="190542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a:ln w="0"/>
                <a:effectLst>
                  <a:outerShdw blurRad="38100" dist="25400" dir="5400000" algn="ctr" rotWithShape="0">
                    <a:srgbClr val="6E747A">
                      <a:alpha val="43000"/>
                    </a:srgbClr>
                  </a:outerShdw>
                </a:effectLst>
              </a:rPr>
              <a:t> - https://www.facebook.com/huongthaoGADT/</a:t>
            </a:r>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142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739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59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3</a:t>
            </a:fld>
            <a:endParaRPr lang="en-US"/>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4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26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1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857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7894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42826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9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8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9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2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7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46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44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32108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3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498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0747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77177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70859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581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3064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08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5022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0003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4669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7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6422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13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287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4896627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456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091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90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81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0970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0402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8399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47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9200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5079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095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50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2/13/2022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277203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2157732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6973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0188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547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5958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5110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1535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57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4789229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88981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130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837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8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045736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599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57617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8687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85698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905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0377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2912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36012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5531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058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41757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214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26925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0487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2/13/2022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16725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2/13/2022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708607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9E629D36-F57E-46EB-B699-C126526CC615}"/>
              </a:ext>
            </a:extLst>
          </p:cNvPr>
          <p:cNvSpPr>
            <a:spLocks noGrp="1"/>
          </p:cNvSpPr>
          <p:nvPr>
            <p:ph type="sldNum" sz="quarter" idx="4"/>
          </p:nvPr>
        </p:nvSpPr>
        <p:spPr>
          <a:xfrm>
            <a:off x="9128125"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539096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7" name="Slide Number Placeholder 5">
            <a:extLst>
              <a:ext uri="{FF2B5EF4-FFF2-40B4-BE49-F238E27FC236}">
                <a16:creationId xmlns:a16="http://schemas.microsoft.com/office/drawing/2014/main" id="{5A9F876B-30D7-4432-891F-E6996375ADF9}"/>
              </a:ext>
            </a:extLst>
          </p:cNvPr>
          <p:cNvSpPr>
            <a:spLocks noGrp="1"/>
          </p:cNvSpPr>
          <p:nvPr>
            <p:ph type="sldNum" sz="quarter" idx="4"/>
          </p:nvPr>
        </p:nvSpPr>
        <p:spPr>
          <a:xfrm>
            <a:off x="9175750"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210419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5"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7254150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EC1FF50B-8C1B-4089-AD8E-3B044B7851D4}"/>
              </a:ext>
            </a:extLst>
          </p:cNvPr>
          <p:cNvSpPr txBox="1"/>
          <p:nvPr userDrawn="1"/>
        </p:nvSpPr>
        <p:spPr>
          <a:xfrm>
            <a:off x="9061938" y="6492875"/>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4260597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1578477944"/>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36.xml"/><Relationship Id="rId4" Type="http://schemas.openxmlformats.org/officeDocument/2006/relationships/tags" Target="../tags/tag4.xml"/><Relationship Id="rId9"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microsoft.com/office/2007/relationships/hdphoto" Target="../media/hdphoto12.wdp"/><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4.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9.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6.png"/><Relationship Id="rId5" Type="http://schemas.microsoft.com/office/2007/relationships/hdphoto" Target="../media/hdphoto7.wdp"/><Relationship Id="rId15" Type="http://schemas.openxmlformats.org/officeDocument/2006/relationships/image" Target="../media/image18.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5.png"/><Relationship Id="rId9" Type="http://schemas.openxmlformats.org/officeDocument/2006/relationships/slide" Target="slide7.xml"/><Relationship Id="rId1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lstStyle/>
          <a:p>
            <a:r>
              <a:rPr lang="en-US" b="1" dirty="0">
                <a:latin typeface="Arial-Rounded" pitchFamily="34" charset="0"/>
                <a:ea typeface="Arial-Rounded" pitchFamily="34" charset="0"/>
                <a:cs typeface="Arial-Rounded" pitchFamily="34" charset="0"/>
              </a:rPr>
              <a:t>1. Ôn và khởi động</a:t>
            </a:r>
          </a:p>
        </p:txBody>
      </p:sp>
    </p:spTree>
    <p:extLst>
      <p:ext uri="{BB962C8B-B14F-4D97-AF65-F5344CB8AC3E}">
        <p14:creationId xmlns:p14="http://schemas.microsoft.com/office/powerpoint/2010/main" val="23799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sp>
        <p:nvSpPr>
          <p:cNvPr id="3" name="TextBox 2"/>
          <p:cNvSpPr txBox="1"/>
          <p:nvPr/>
        </p:nvSpPr>
        <p:spPr>
          <a:xfrm>
            <a:off x="388675" y="831615"/>
            <a:ext cx="11677859" cy="4169603"/>
          </a:xfrm>
          <a:prstGeom prst="rect">
            <a:avLst/>
          </a:prstGeom>
          <a:noFill/>
        </p:spPr>
        <p:txBody>
          <a:bodyPr wrap="square" rtlCol="0">
            <a:spAutoFit/>
          </a:bodyPr>
          <a:lstStyle/>
          <a:p>
            <a:pPr>
              <a:lnSpc>
                <a:spcPct val="138000"/>
              </a:lnSpc>
            </a:pPr>
            <a:r>
              <a:rPr lang="en-US" sz="3200" b="1" dirty="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Thứ </a:t>
            </a:r>
            <a:r>
              <a:rPr lang="en-US" sz="3200" b="1" smtClean="0">
                <a:solidFill>
                  <a:schemeClr val="bg1"/>
                </a:solidFill>
                <a:latin typeface="HP001 4 hàng" panose="020B0603050302020204" pitchFamily="34" charset="0"/>
              </a:rPr>
              <a:t>hai </a:t>
            </a:r>
            <a:r>
              <a:rPr lang="en-US" sz="3200" b="1">
                <a:solidFill>
                  <a:schemeClr val="bg1"/>
                </a:solidFill>
                <a:latin typeface="HP001 4 hàng" panose="020B0603050302020204" pitchFamily="34" charset="0"/>
              </a:rPr>
              <a:t>ngày </a:t>
            </a:r>
            <a:r>
              <a:rPr lang="en-US" sz="3200" b="1" smtClean="0">
                <a:solidFill>
                  <a:schemeClr val="bg1"/>
                </a:solidFill>
                <a:latin typeface="HP001 4 hàng" panose="020B0603050302020204" pitchFamily="34" charset="0"/>
              </a:rPr>
              <a:t>14 </a:t>
            </a:r>
            <a:r>
              <a:rPr lang="en-US" sz="3200" b="1">
                <a:solidFill>
                  <a:schemeClr val="bg1"/>
                </a:solidFill>
                <a:latin typeface="HP001 4 hàng" panose="020B0603050302020204" pitchFamily="34" charset="0"/>
              </a:rPr>
              <a:t>tháng 2</a:t>
            </a:r>
            <a:r>
              <a:rPr lang="en-US" sz="3200" b="1" smtClean="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năm </a:t>
            </a:r>
            <a:r>
              <a:rPr lang="en-US" sz="3200" b="1" smtClean="0">
                <a:solidFill>
                  <a:schemeClr val="bg1"/>
                </a:solidFill>
                <a:latin typeface="HP001 4 hàng" panose="020B0603050302020204" pitchFamily="34" charset="0"/>
              </a:rPr>
              <a:t>2022</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Đọc : </a:t>
            </a:r>
            <a:r>
              <a:rPr lang="en-US" sz="3200" b="1" smtClean="0">
                <a:solidFill>
                  <a:srgbClr val="FFFF00"/>
                </a:solidFill>
                <a:latin typeface="HP001 4 hàng" panose="020B0603050302020204" pitchFamily="34" charset="0"/>
              </a:rPr>
              <a:t>Hạt thóc</a:t>
            </a:r>
            <a:endParaRPr lang="en-US" sz="3200" b="1" smtClean="0">
              <a:solidFill>
                <a:srgbClr val="FFFF00"/>
              </a:solidFill>
              <a:latin typeface="HP001 4 hàng" panose="020B0603050302020204" pitchFamily="34" charset="0"/>
            </a:endParaRPr>
          </a:p>
          <a:p>
            <a:pPr>
              <a:lnSpc>
                <a:spcPct val="138000"/>
              </a:lnSpc>
            </a:pPr>
            <a:endParaRPr lang="en-US" sz="3200" b="1" smtClean="0">
              <a:solidFill>
                <a:srgbClr val="FFFF00"/>
              </a:solidFill>
              <a:latin typeface="HP001 4 hàng" panose="020B0603050302020204" pitchFamily="34" charset="0"/>
            </a:endParaRPr>
          </a:p>
          <a:p>
            <a:pPr>
              <a:lnSpc>
                <a:spcPct val="138000"/>
              </a:lnSpc>
            </a:pPr>
            <a:endParaRPr lang="en-US" sz="3200" b="1">
              <a:solidFill>
                <a:srgbClr val="FFFF00"/>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394537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06712" y="1114176"/>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458720" y="1109664"/>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302287"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233582" y="3807960"/>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29601" y="245170"/>
            <a:ext cx="2782402" cy="7562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702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8" grpId="0"/>
      <p:bldP spid="20" grpId="0"/>
      <p:bldP spid="15" grpId="0"/>
      <p:bldP spid="16"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ão</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dông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80">
                                          <p:stCondLst>
                                            <p:cond delay="0"/>
                                          </p:stCondLst>
                                        </p:cTn>
                                        <p:tgtEl>
                                          <p:spTgt spid="35"/>
                                        </p:tgtEl>
                                      </p:cBhvr>
                                    </p:animEffect>
                                    <p:anim calcmode="lin" valueType="num">
                                      <p:cBhvr>
                                        <p:cTn id="10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1" dur="26">
                                          <p:stCondLst>
                                            <p:cond delay="650"/>
                                          </p:stCondLst>
                                        </p:cTn>
                                        <p:tgtEl>
                                          <p:spTgt spid="35"/>
                                        </p:tgtEl>
                                      </p:cBhvr>
                                      <p:to x="100000" y="60000"/>
                                    </p:animScale>
                                    <p:animScale>
                                      <p:cBhvr>
                                        <p:cTn id="112" dur="166" decel="50000">
                                          <p:stCondLst>
                                            <p:cond delay="676"/>
                                          </p:stCondLst>
                                        </p:cTn>
                                        <p:tgtEl>
                                          <p:spTgt spid="35"/>
                                        </p:tgtEl>
                                      </p:cBhvr>
                                      <p:to x="100000" y="100000"/>
                                    </p:animScale>
                                    <p:animScale>
                                      <p:cBhvr>
                                        <p:cTn id="113" dur="26">
                                          <p:stCondLst>
                                            <p:cond delay="1312"/>
                                          </p:stCondLst>
                                        </p:cTn>
                                        <p:tgtEl>
                                          <p:spTgt spid="35"/>
                                        </p:tgtEl>
                                      </p:cBhvr>
                                      <p:to x="100000" y="80000"/>
                                    </p:animScale>
                                    <p:animScale>
                                      <p:cBhvr>
                                        <p:cTn id="114" dur="166" decel="50000">
                                          <p:stCondLst>
                                            <p:cond delay="1338"/>
                                          </p:stCondLst>
                                        </p:cTn>
                                        <p:tgtEl>
                                          <p:spTgt spid="35"/>
                                        </p:tgtEl>
                                      </p:cBhvr>
                                      <p:to x="100000" y="100000"/>
                                    </p:animScale>
                                    <p:animScale>
                                      <p:cBhvr>
                                        <p:cTn id="115" dur="26">
                                          <p:stCondLst>
                                            <p:cond delay="1642"/>
                                          </p:stCondLst>
                                        </p:cTn>
                                        <p:tgtEl>
                                          <p:spTgt spid="35"/>
                                        </p:tgtEl>
                                      </p:cBhvr>
                                      <p:to x="100000" y="90000"/>
                                    </p:animScale>
                                    <p:animScale>
                                      <p:cBhvr>
                                        <p:cTn id="116" dur="166" decel="50000">
                                          <p:stCondLst>
                                            <p:cond delay="1668"/>
                                          </p:stCondLst>
                                        </p:cTn>
                                        <p:tgtEl>
                                          <p:spTgt spid="35"/>
                                        </p:tgtEl>
                                      </p:cBhvr>
                                      <p:to x="100000" y="100000"/>
                                    </p:animScale>
                                    <p:animScale>
                                      <p:cBhvr>
                                        <p:cTn id="117" dur="26">
                                          <p:stCondLst>
                                            <p:cond delay="1808"/>
                                          </p:stCondLst>
                                        </p:cTn>
                                        <p:tgtEl>
                                          <p:spTgt spid="35"/>
                                        </p:tgtEl>
                                      </p:cBhvr>
                                      <p:to x="100000" y="95000"/>
                                    </p:animScale>
                                    <p:animScale>
                                      <p:cBhvr>
                                        <p:cTn id="118" dur="166" decel="50000">
                                          <p:stCondLst>
                                            <p:cond delay="1834"/>
                                          </p:stCondLst>
                                        </p:cTn>
                                        <p:tgtEl>
                                          <p:spTgt spid="3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down)">
                                      <p:cBhvr>
                                        <p:cTn id="123" dur="580">
                                          <p:stCondLst>
                                            <p:cond delay="0"/>
                                          </p:stCondLst>
                                        </p:cTn>
                                        <p:tgtEl>
                                          <p:spTgt spid="40"/>
                                        </p:tgtEl>
                                      </p:cBhvr>
                                    </p:animEffect>
                                    <p:anim calcmode="lin" valueType="num">
                                      <p:cBhvr>
                                        <p:cTn id="1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
                                        </p:tgtEl>
                                      </p:cBhvr>
                                      <p:to x="100000" y="60000"/>
                                    </p:animScale>
                                    <p:animScale>
                                      <p:cBhvr>
                                        <p:cTn id="130" dur="166" decel="50000">
                                          <p:stCondLst>
                                            <p:cond delay="676"/>
                                          </p:stCondLst>
                                        </p:cTn>
                                        <p:tgtEl>
                                          <p:spTgt spid="40"/>
                                        </p:tgtEl>
                                      </p:cBhvr>
                                      <p:to x="100000" y="100000"/>
                                    </p:animScale>
                                    <p:animScale>
                                      <p:cBhvr>
                                        <p:cTn id="131" dur="26">
                                          <p:stCondLst>
                                            <p:cond delay="1312"/>
                                          </p:stCondLst>
                                        </p:cTn>
                                        <p:tgtEl>
                                          <p:spTgt spid="40"/>
                                        </p:tgtEl>
                                      </p:cBhvr>
                                      <p:to x="100000" y="80000"/>
                                    </p:animScale>
                                    <p:animScale>
                                      <p:cBhvr>
                                        <p:cTn id="132" dur="166" decel="50000">
                                          <p:stCondLst>
                                            <p:cond delay="1338"/>
                                          </p:stCondLst>
                                        </p:cTn>
                                        <p:tgtEl>
                                          <p:spTgt spid="40"/>
                                        </p:tgtEl>
                                      </p:cBhvr>
                                      <p:to x="100000" y="100000"/>
                                    </p:animScale>
                                    <p:animScale>
                                      <p:cBhvr>
                                        <p:cTn id="133" dur="26">
                                          <p:stCondLst>
                                            <p:cond delay="1642"/>
                                          </p:stCondLst>
                                        </p:cTn>
                                        <p:tgtEl>
                                          <p:spTgt spid="40"/>
                                        </p:tgtEl>
                                      </p:cBhvr>
                                      <p:to x="100000" y="90000"/>
                                    </p:animScale>
                                    <p:animScale>
                                      <p:cBhvr>
                                        <p:cTn id="134" dur="166" decel="50000">
                                          <p:stCondLst>
                                            <p:cond delay="1668"/>
                                          </p:stCondLst>
                                        </p:cTn>
                                        <p:tgtEl>
                                          <p:spTgt spid="40"/>
                                        </p:tgtEl>
                                      </p:cBhvr>
                                      <p:to x="100000" y="100000"/>
                                    </p:animScale>
                                    <p:animScale>
                                      <p:cBhvr>
                                        <p:cTn id="135" dur="26">
                                          <p:stCondLst>
                                            <p:cond delay="1808"/>
                                          </p:stCondLst>
                                        </p:cTn>
                                        <p:tgtEl>
                                          <p:spTgt spid="40"/>
                                        </p:tgtEl>
                                      </p:cBhvr>
                                      <p:to x="100000" y="95000"/>
                                    </p:animScale>
                                    <p:animScale>
                                      <p:cBhvr>
                                        <p:cTn id="136" dur="166" decel="50000">
                                          <p:stCondLst>
                                            <p:cond delay="1834"/>
                                          </p:stCondLst>
                                        </p:cTn>
                                        <p:tgtEl>
                                          <p:spTgt spid="40"/>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wipe(down)">
                                      <p:cBhvr>
                                        <p:cTn id="155" dur="580">
                                          <p:stCondLst>
                                            <p:cond delay="0"/>
                                          </p:stCondLst>
                                        </p:cTn>
                                        <p:tgtEl>
                                          <p:spTgt spid="39"/>
                                        </p:tgtEl>
                                      </p:cBhvr>
                                    </p:animEffect>
                                    <p:anim calcmode="lin" valueType="num">
                                      <p:cBhvr>
                                        <p:cTn id="15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61" dur="26">
                                          <p:stCondLst>
                                            <p:cond delay="650"/>
                                          </p:stCondLst>
                                        </p:cTn>
                                        <p:tgtEl>
                                          <p:spTgt spid="39"/>
                                        </p:tgtEl>
                                      </p:cBhvr>
                                      <p:to x="100000" y="60000"/>
                                    </p:animScale>
                                    <p:animScale>
                                      <p:cBhvr>
                                        <p:cTn id="162" dur="166" decel="50000">
                                          <p:stCondLst>
                                            <p:cond delay="676"/>
                                          </p:stCondLst>
                                        </p:cTn>
                                        <p:tgtEl>
                                          <p:spTgt spid="39"/>
                                        </p:tgtEl>
                                      </p:cBhvr>
                                      <p:to x="100000" y="100000"/>
                                    </p:animScale>
                                    <p:animScale>
                                      <p:cBhvr>
                                        <p:cTn id="163" dur="26">
                                          <p:stCondLst>
                                            <p:cond delay="1312"/>
                                          </p:stCondLst>
                                        </p:cTn>
                                        <p:tgtEl>
                                          <p:spTgt spid="39"/>
                                        </p:tgtEl>
                                      </p:cBhvr>
                                      <p:to x="100000" y="80000"/>
                                    </p:animScale>
                                    <p:animScale>
                                      <p:cBhvr>
                                        <p:cTn id="164" dur="166" decel="50000">
                                          <p:stCondLst>
                                            <p:cond delay="1338"/>
                                          </p:stCondLst>
                                        </p:cTn>
                                        <p:tgtEl>
                                          <p:spTgt spid="39"/>
                                        </p:tgtEl>
                                      </p:cBhvr>
                                      <p:to x="100000" y="100000"/>
                                    </p:animScale>
                                    <p:animScale>
                                      <p:cBhvr>
                                        <p:cTn id="165" dur="26">
                                          <p:stCondLst>
                                            <p:cond delay="1642"/>
                                          </p:stCondLst>
                                        </p:cTn>
                                        <p:tgtEl>
                                          <p:spTgt spid="39"/>
                                        </p:tgtEl>
                                      </p:cBhvr>
                                      <p:to x="100000" y="90000"/>
                                    </p:animScale>
                                    <p:animScale>
                                      <p:cBhvr>
                                        <p:cTn id="166" dur="166" decel="50000">
                                          <p:stCondLst>
                                            <p:cond delay="1668"/>
                                          </p:stCondLst>
                                        </p:cTn>
                                        <p:tgtEl>
                                          <p:spTgt spid="39"/>
                                        </p:tgtEl>
                                      </p:cBhvr>
                                      <p:to x="100000" y="100000"/>
                                    </p:animScale>
                                    <p:animScale>
                                      <p:cBhvr>
                                        <p:cTn id="167" dur="26">
                                          <p:stCondLst>
                                            <p:cond delay="1808"/>
                                          </p:stCondLst>
                                        </p:cTn>
                                        <p:tgtEl>
                                          <p:spTgt spid="39"/>
                                        </p:tgtEl>
                                      </p:cBhvr>
                                      <p:to x="100000" y="95000"/>
                                    </p:animScale>
                                    <p:animScale>
                                      <p:cBhvr>
                                        <p:cTn id="168" dur="166" decel="50000">
                                          <p:stCondLst>
                                            <p:cond delay="1834"/>
                                          </p:stCondLst>
                                        </p:cTn>
                                        <p:tgtEl>
                                          <p:spTgt spid="3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down)">
                                      <p:cBhvr>
                                        <p:cTn id="173" dur="580">
                                          <p:stCondLst>
                                            <p:cond delay="0"/>
                                          </p:stCondLst>
                                        </p:cTn>
                                        <p:tgtEl>
                                          <p:spTgt spid="44"/>
                                        </p:tgtEl>
                                      </p:cBhvr>
                                    </p:animEffect>
                                    <p:anim calcmode="lin" valueType="num">
                                      <p:cBhvr>
                                        <p:cTn id="17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79" dur="26">
                                          <p:stCondLst>
                                            <p:cond delay="650"/>
                                          </p:stCondLst>
                                        </p:cTn>
                                        <p:tgtEl>
                                          <p:spTgt spid="44"/>
                                        </p:tgtEl>
                                      </p:cBhvr>
                                      <p:to x="100000" y="60000"/>
                                    </p:animScale>
                                    <p:animScale>
                                      <p:cBhvr>
                                        <p:cTn id="180" dur="166" decel="50000">
                                          <p:stCondLst>
                                            <p:cond delay="676"/>
                                          </p:stCondLst>
                                        </p:cTn>
                                        <p:tgtEl>
                                          <p:spTgt spid="44"/>
                                        </p:tgtEl>
                                      </p:cBhvr>
                                      <p:to x="100000" y="100000"/>
                                    </p:animScale>
                                    <p:animScale>
                                      <p:cBhvr>
                                        <p:cTn id="181" dur="26">
                                          <p:stCondLst>
                                            <p:cond delay="1312"/>
                                          </p:stCondLst>
                                        </p:cTn>
                                        <p:tgtEl>
                                          <p:spTgt spid="44"/>
                                        </p:tgtEl>
                                      </p:cBhvr>
                                      <p:to x="100000" y="80000"/>
                                    </p:animScale>
                                    <p:animScale>
                                      <p:cBhvr>
                                        <p:cTn id="182" dur="166" decel="50000">
                                          <p:stCondLst>
                                            <p:cond delay="1338"/>
                                          </p:stCondLst>
                                        </p:cTn>
                                        <p:tgtEl>
                                          <p:spTgt spid="44"/>
                                        </p:tgtEl>
                                      </p:cBhvr>
                                      <p:to x="100000" y="100000"/>
                                    </p:animScale>
                                    <p:animScale>
                                      <p:cBhvr>
                                        <p:cTn id="183" dur="26">
                                          <p:stCondLst>
                                            <p:cond delay="1642"/>
                                          </p:stCondLst>
                                        </p:cTn>
                                        <p:tgtEl>
                                          <p:spTgt spid="44"/>
                                        </p:tgtEl>
                                      </p:cBhvr>
                                      <p:to x="100000" y="90000"/>
                                    </p:animScale>
                                    <p:animScale>
                                      <p:cBhvr>
                                        <p:cTn id="184" dur="166" decel="50000">
                                          <p:stCondLst>
                                            <p:cond delay="1668"/>
                                          </p:stCondLst>
                                        </p:cTn>
                                        <p:tgtEl>
                                          <p:spTgt spid="44"/>
                                        </p:tgtEl>
                                      </p:cBhvr>
                                      <p:to x="100000" y="100000"/>
                                    </p:animScale>
                                    <p:animScale>
                                      <p:cBhvr>
                                        <p:cTn id="185" dur="26">
                                          <p:stCondLst>
                                            <p:cond delay="1808"/>
                                          </p:stCondLst>
                                        </p:cTn>
                                        <p:tgtEl>
                                          <p:spTgt spid="44"/>
                                        </p:tgtEl>
                                      </p:cBhvr>
                                      <p:to x="100000" y="95000"/>
                                    </p:animScale>
                                    <p:animScale>
                                      <p:cBhvr>
                                        <p:cTn id="186" dur="166" decel="50000">
                                          <p:stCondLst>
                                            <p:cond delay="1834"/>
                                          </p:stCondLst>
                                        </p:cTn>
                                        <p:tgtEl>
                                          <p:spTgt spid="4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7182"/>
                                        </p:tgtEl>
                                        <p:attrNameLst>
                                          <p:attrName>style.visibility</p:attrName>
                                        </p:attrNameLst>
                                      </p:cBhvr>
                                      <p:to>
                                        <p:strVal val="visible"/>
                                      </p:to>
                                    </p:set>
                                    <p:animEffect transition="in" filter="wipe(down)">
                                      <p:cBhvr>
                                        <p:cTn id="189" dur="580">
                                          <p:stCondLst>
                                            <p:cond delay="0"/>
                                          </p:stCondLst>
                                        </p:cTn>
                                        <p:tgtEl>
                                          <p:spTgt spid="7182"/>
                                        </p:tgtEl>
                                      </p:cBhvr>
                                    </p:animEffect>
                                    <p:anim calcmode="lin" valueType="num">
                                      <p:cBhvr>
                                        <p:cTn id="190"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195" dur="26">
                                          <p:stCondLst>
                                            <p:cond delay="650"/>
                                          </p:stCondLst>
                                        </p:cTn>
                                        <p:tgtEl>
                                          <p:spTgt spid="7182"/>
                                        </p:tgtEl>
                                      </p:cBhvr>
                                      <p:to x="100000" y="60000"/>
                                    </p:animScale>
                                    <p:animScale>
                                      <p:cBhvr>
                                        <p:cTn id="196" dur="166" decel="50000">
                                          <p:stCondLst>
                                            <p:cond delay="676"/>
                                          </p:stCondLst>
                                        </p:cTn>
                                        <p:tgtEl>
                                          <p:spTgt spid="7182"/>
                                        </p:tgtEl>
                                      </p:cBhvr>
                                      <p:to x="100000" y="100000"/>
                                    </p:animScale>
                                    <p:animScale>
                                      <p:cBhvr>
                                        <p:cTn id="197" dur="26">
                                          <p:stCondLst>
                                            <p:cond delay="1312"/>
                                          </p:stCondLst>
                                        </p:cTn>
                                        <p:tgtEl>
                                          <p:spTgt spid="7182"/>
                                        </p:tgtEl>
                                      </p:cBhvr>
                                      <p:to x="100000" y="80000"/>
                                    </p:animScale>
                                    <p:animScale>
                                      <p:cBhvr>
                                        <p:cTn id="198" dur="166" decel="50000">
                                          <p:stCondLst>
                                            <p:cond delay="1338"/>
                                          </p:stCondLst>
                                        </p:cTn>
                                        <p:tgtEl>
                                          <p:spTgt spid="7182"/>
                                        </p:tgtEl>
                                      </p:cBhvr>
                                      <p:to x="100000" y="100000"/>
                                    </p:animScale>
                                    <p:animScale>
                                      <p:cBhvr>
                                        <p:cTn id="199" dur="26">
                                          <p:stCondLst>
                                            <p:cond delay="1642"/>
                                          </p:stCondLst>
                                        </p:cTn>
                                        <p:tgtEl>
                                          <p:spTgt spid="7182"/>
                                        </p:tgtEl>
                                      </p:cBhvr>
                                      <p:to x="100000" y="90000"/>
                                    </p:animScale>
                                    <p:animScale>
                                      <p:cBhvr>
                                        <p:cTn id="200" dur="166" decel="50000">
                                          <p:stCondLst>
                                            <p:cond delay="1668"/>
                                          </p:stCondLst>
                                        </p:cTn>
                                        <p:tgtEl>
                                          <p:spTgt spid="7182"/>
                                        </p:tgtEl>
                                      </p:cBhvr>
                                      <p:to x="100000" y="100000"/>
                                    </p:animScale>
                                    <p:animScale>
                                      <p:cBhvr>
                                        <p:cTn id="201" dur="26">
                                          <p:stCondLst>
                                            <p:cond delay="1808"/>
                                          </p:stCondLst>
                                        </p:cTn>
                                        <p:tgtEl>
                                          <p:spTgt spid="7182"/>
                                        </p:tgtEl>
                                      </p:cBhvr>
                                      <p:to x="100000" y="95000"/>
                                    </p:animScale>
                                    <p:animScale>
                                      <p:cBhvr>
                                        <p:cTn id="202" dur="166" decel="50000">
                                          <p:stCondLst>
                                            <p:cond delay="1834"/>
                                          </p:stCondLst>
                                        </p:cTn>
                                        <p:tgtEl>
                                          <p:spTgt spid="7182"/>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43"/>
                                        </p:tgtEl>
                                        <p:attrNameLst>
                                          <p:attrName>style.visibility</p:attrName>
                                        </p:attrNameLst>
                                      </p:cBhvr>
                                      <p:to>
                                        <p:strVal val="visible"/>
                                      </p:to>
                                    </p:set>
                                    <p:animEffect transition="in" filter="wipe(down)">
                                      <p:cBhvr>
                                        <p:cTn id="205" dur="580">
                                          <p:stCondLst>
                                            <p:cond delay="0"/>
                                          </p:stCondLst>
                                        </p:cTn>
                                        <p:tgtEl>
                                          <p:spTgt spid="43"/>
                                        </p:tgtEl>
                                      </p:cBhvr>
                                    </p:animEffect>
                                    <p:anim calcmode="lin" valueType="num">
                                      <p:cBhvr>
                                        <p:cTn id="20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1" dur="26">
                                          <p:stCondLst>
                                            <p:cond delay="650"/>
                                          </p:stCondLst>
                                        </p:cTn>
                                        <p:tgtEl>
                                          <p:spTgt spid="43"/>
                                        </p:tgtEl>
                                      </p:cBhvr>
                                      <p:to x="100000" y="60000"/>
                                    </p:animScale>
                                    <p:animScale>
                                      <p:cBhvr>
                                        <p:cTn id="212" dur="166" decel="50000">
                                          <p:stCondLst>
                                            <p:cond delay="676"/>
                                          </p:stCondLst>
                                        </p:cTn>
                                        <p:tgtEl>
                                          <p:spTgt spid="43"/>
                                        </p:tgtEl>
                                      </p:cBhvr>
                                      <p:to x="100000" y="100000"/>
                                    </p:animScale>
                                    <p:animScale>
                                      <p:cBhvr>
                                        <p:cTn id="213" dur="26">
                                          <p:stCondLst>
                                            <p:cond delay="1312"/>
                                          </p:stCondLst>
                                        </p:cTn>
                                        <p:tgtEl>
                                          <p:spTgt spid="43"/>
                                        </p:tgtEl>
                                      </p:cBhvr>
                                      <p:to x="100000" y="80000"/>
                                    </p:animScale>
                                    <p:animScale>
                                      <p:cBhvr>
                                        <p:cTn id="214" dur="166" decel="50000">
                                          <p:stCondLst>
                                            <p:cond delay="1338"/>
                                          </p:stCondLst>
                                        </p:cTn>
                                        <p:tgtEl>
                                          <p:spTgt spid="43"/>
                                        </p:tgtEl>
                                      </p:cBhvr>
                                      <p:to x="100000" y="100000"/>
                                    </p:animScale>
                                    <p:animScale>
                                      <p:cBhvr>
                                        <p:cTn id="215" dur="26">
                                          <p:stCondLst>
                                            <p:cond delay="1642"/>
                                          </p:stCondLst>
                                        </p:cTn>
                                        <p:tgtEl>
                                          <p:spTgt spid="43"/>
                                        </p:tgtEl>
                                      </p:cBhvr>
                                      <p:to x="100000" y="90000"/>
                                    </p:animScale>
                                    <p:animScale>
                                      <p:cBhvr>
                                        <p:cTn id="216" dur="166" decel="50000">
                                          <p:stCondLst>
                                            <p:cond delay="1668"/>
                                          </p:stCondLst>
                                        </p:cTn>
                                        <p:tgtEl>
                                          <p:spTgt spid="43"/>
                                        </p:tgtEl>
                                      </p:cBhvr>
                                      <p:to x="100000" y="100000"/>
                                    </p:animScale>
                                    <p:animScale>
                                      <p:cBhvr>
                                        <p:cTn id="217" dur="26">
                                          <p:stCondLst>
                                            <p:cond delay="1808"/>
                                          </p:stCondLst>
                                        </p:cTn>
                                        <p:tgtEl>
                                          <p:spTgt spid="43"/>
                                        </p:tgtEl>
                                      </p:cBhvr>
                                      <p:to x="100000" y="95000"/>
                                    </p:animScale>
                                    <p:animScale>
                                      <p:cBhvr>
                                        <p:cTn id="218"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335280" y="701041"/>
            <a:ext cx="11206480" cy="5882640"/>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3690958" y="3616900"/>
            <a:ext cx="748045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chỉ là hạt thóc</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hát</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biết cười</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tôi luôn có ích</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nuôi sống con người</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3794942" y="943551"/>
            <a:ext cx="6844483" cy="2202605"/>
            <a:chOff x="164332" y="1993081"/>
            <a:chExt cx="2101521" cy="2006459"/>
          </a:xfrm>
        </p:grpSpPr>
        <p:sp>
          <p:nvSpPr>
            <p:cNvPr id="43" name="Hexagon 42">
              <a:extLst>
                <a:ext uri="{FF2B5EF4-FFF2-40B4-BE49-F238E27FC236}">
                  <a16:creationId xmlns:a16="http://schemas.microsoft.com/office/drawing/2014/main" id="{C9A10510-73D6-48FC-9336-FA1260DCA4BA}"/>
                </a:ext>
              </a:extLst>
            </p:cNvPr>
            <p:cNvSpPr/>
            <p:nvPr/>
          </p:nvSpPr>
          <p:spPr>
            <a:xfrm>
              <a:off x="164332" y="1993081"/>
              <a:ext cx="2101521" cy="20064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8003" y="2064998"/>
              <a:ext cx="1808630" cy="193454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gây</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6" name="Picture 5">
            <a:extLst>
              <a:ext uri="{FF2B5EF4-FFF2-40B4-BE49-F238E27FC236}">
                <a16:creationId xmlns:a16="http://schemas.microsoft.com/office/drawing/2014/main" id="{ABEA251D-699B-45B2-AF04-92E49648F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3032" y="3240770"/>
            <a:ext cx="5420573" cy="3610102"/>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a:extLst>
              <a:ext uri="{FF2B5EF4-FFF2-40B4-BE49-F238E27FC236}">
                <a16:creationId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a16="http://schemas.microsoft.com/office/drawing/2014/main" id="{12DE191D-69C4-4114-A30A-597D54114358}"/>
              </a:ext>
            </a:extLst>
          </p:cNvPr>
          <p:cNvSpPr/>
          <p:nvPr/>
        </p:nvSpPr>
        <p:spPr>
          <a:xfrm>
            <a:off x="8097520" y="189376"/>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131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0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506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5" name="Slide Number Placeholder 5">
            <a:extLst>
              <a:ext uri="{FF2B5EF4-FFF2-40B4-BE49-F238E27FC236}">
                <a16:creationId xmlns:a16="http://schemas.microsoft.com/office/drawing/2014/main" id="{DA60CF23-F452-4757-AB4A-8A9D39DBDB8C}"/>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6116320"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được sinh ra ở đâu?</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p:nvPr/>
        </p:nvCxnSpPr>
        <p:spPr>
          <a:xfrm>
            <a:off x="650240" y="1899920"/>
            <a:ext cx="27533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726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832104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câu thơ nào cho thấy hạt thóc trải qua nhiều khó khăn?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09600" y="30647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83972EF4-7D92-48AE-AB62-5B749F4FBEE8}"/>
              </a:ext>
            </a:extLst>
          </p:cNvPr>
          <p:cNvCxnSpPr>
            <a:cxnSpLocks/>
          </p:cNvCxnSpPr>
          <p:nvPr/>
        </p:nvCxnSpPr>
        <p:spPr>
          <a:xfrm>
            <a:off x="568960" y="38775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7E241981-FDCA-48BD-9325-B94BBEF79589}"/>
              </a:ext>
            </a:extLst>
          </p:cNvPr>
          <p:cNvCxnSpPr>
            <a:cxnSpLocks/>
          </p:cNvCxnSpPr>
          <p:nvPr/>
        </p:nvCxnSpPr>
        <p:spPr>
          <a:xfrm>
            <a:off x="609600" y="446686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ADD5F824-0BFE-41F6-BBDE-C7FDC986682A}"/>
              </a:ext>
            </a:extLst>
          </p:cNvPr>
          <p:cNvCxnSpPr>
            <a:cxnSpLocks/>
          </p:cNvCxnSpPr>
          <p:nvPr/>
        </p:nvCxnSpPr>
        <p:spPr>
          <a:xfrm>
            <a:off x="470774" y="4964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62B27103-D4E4-4324-A240-88CB94FA13E4}"/>
              </a:ext>
            </a:extLst>
          </p:cNvPr>
          <p:cNvCxnSpPr>
            <a:cxnSpLocks/>
          </p:cNvCxnSpPr>
          <p:nvPr/>
        </p:nvCxnSpPr>
        <p:spPr>
          <a:xfrm>
            <a:off x="470774" y="5472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41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880816" y="3466924"/>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611632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đối với con người như thế nào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306051" y="5150160"/>
            <a:ext cx="1334269"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FF0C3511-CAF6-4FE0-91B8-F82F67FA07C7}"/>
              </a:ext>
            </a:extLst>
          </p:cNvPr>
          <p:cNvCxnSpPr>
            <a:cxnSpLocks/>
          </p:cNvCxnSpPr>
          <p:nvPr/>
        </p:nvCxnSpPr>
        <p:spPr>
          <a:xfrm>
            <a:off x="4893960" y="5658160"/>
            <a:ext cx="304100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0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5831840"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câu thơ nào?Vì sao?</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6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9243" y="0"/>
            <a:ext cx="7001058" cy="6657609"/>
          </a:xfrm>
          <a:prstGeom prst="rect">
            <a:avLst/>
          </a:prstGeom>
        </p:spPr>
      </p:pic>
      <p:pic>
        <p:nvPicPr>
          <p:cNvPr id="7" name="图片 6"/>
          <p:cNvPicPr>
            <a:picLocks noChangeAspect="1"/>
          </p:cNvPicPr>
          <p:nvPr/>
        </p:nvPicPr>
        <p:blipFill>
          <a:blip r:embed="rId4"/>
          <a:stretch>
            <a:fillRect/>
          </a:stretch>
        </p:blipFill>
        <p:spPr>
          <a:xfrm>
            <a:off x="0" y="4838467"/>
            <a:ext cx="12192000" cy="2019533"/>
          </a:xfrm>
          <a:prstGeom prst="rect">
            <a:avLst/>
          </a:prstGeom>
        </p:spPr>
      </p:pic>
      <p:pic>
        <p:nvPicPr>
          <p:cNvPr id="8" name="图片 7"/>
          <p:cNvPicPr>
            <a:picLocks noChangeAspect="1"/>
          </p:cNvPicPr>
          <p:nvPr/>
        </p:nvPicPr>
        <p:blipFill>
          <a:blip r:embed="rId5"/>
          <a:stretch>
            <a:fillRect/>
          </a:stretch>
        </p:blipFill>
        <p:spPr>
          <a:xfrm>
            <a:off x="678075" y="2803200"/>
            <a:ext cx="4511250" cy="3273750"/>
          </a:xfrm>
          <a:prstGeom prst="rect">
            <a:avLst/>
          </a:prstGeom>
        </p:spPr>
      </p:pic>
      <p:pic>
        <p:nvPicPr>
          <p:cNvPr id="9" name="图片 8"/>
          <p:cNvPicPr>
            <a:picLocks noChangeAspect="1"/>
          </p:cNvPicPr>
          <p:nvPr/>
        </p:nvPicPr>
        <p:blipFill>
          <a:blip r:embed="rId6"/>
          <a:stretch>
            <a:fillRect/>
          </a:stretch>
        </p:blipFill>
        <p:spPr>
          <a:xfrm>
            <a:off x="7921200" y="3805468"/>
            <a:ext cx="3623100" cy="2624507"/>
          </a:xfrm>
          <a:prstGeom prst="rect">
            <a:avLst/>
          </a:prstGeom>
        </p:spPr>
      </p:pic>
      <p:sp>
        <p:nvSpPr>
          <p:cNvPr id="15" name="文本框 14"/>
          <p:cNvSpPr/>
          <p:nvPr/>
        </p:nvSpPr>
        <p:spPr>
          <a:xfrm>
            <a:off x="4832042" y="1658461"/>
            <a:ext cx="4270159" cy="2554545"/>
          </a:xfrm>
          <a:prstGeom prst="rect">
            <a:avLst/>
          </a:prstGeom>
          <a:noFill/>
          <a:ln w="9525">
            <a:noFill/>
          </a:ln>
        </p:spPr>
        <p:txBody>
          <a:bodyPr wrap="square">
            <a:spAutoFit/>
          </a:bodyPr>
          <a:lstStyle/>
          <a:p>
            <a:pPr lvl="0" algn="ctr">
              <a:defRPr/>
            </a:pPr>
            <a:r>
              <a:rPr lang="vi-VN" altLang="zh-CN" sz="4000" b="1" dirty="0">
                <a:solidFill>
                  <a:srgbClr val="FFA400"/>
                </a:solidFill>
                <a:latin typeface="Arial-Rounded" panose="020B0500000000000000" pitchFamily="34" charset="0"/>
                <a:ea typeface="Arial-Rounded" panose="020B0500000000000000" pitchFamily="34" charset="0"/>
                <a:cs typeface="Arial-Rounded" panose="020B0500000000000000" pitchFamily="34" charset="0"/>
              </a:rPr>
              <a:t>Từ nào trong bài thơ cho thấy hạt thóc tự kể chuyên về mình?</a:t>
            </a:r>
          </a:p>
        </p:txBody>
      </p:sp>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872480" y="3605106"/>
            <a:ext cx="5791200" cy="1298102"/>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hạt thóc, tự giới thiệu về mình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1797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3A1B5F-B1F7-48F4-BC3E-874787B7CD08}"/>
              </a:ext>
            </a:extLst>
          </p:cNvPr>
          <p:cNvSpPr/>
          <p:nvPr/>
        </p:nvSpPr>
        <p:spPr>
          <a:xfrm>
            <a:off x="1310640" y="1308100"/>
            <a:ext cx="9570720" cy="394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hạt thóc nhỏ. Tôi được sinh ra trên cánh đồng lúa vàng ươm. Tôi trải qua biết bao nắng mưa, sương giõ, bão lũ để nảy nở. Dẫu tôi mong manh, gầy guộc và nhỏ bé nhưng con người vẫn rất yêu quý và trân trọng tôi. Vì tôi đã nuôi sống con người hàng ngày.</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0694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716675" y="2668198"/>
            <a:ext cx="7366120"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91732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8534400" y="5943600"/>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277880" y="261497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9292702" y="209059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380381" y="-21628"/>
            <a:ext cx="6836264"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276601" y="3733800"/>
            <a:ext cx="5029200" cy="225209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268471" y="26543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882301" y="22649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429001" y="3276600"/>
            <a:ext cx="4327706"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230371" y="26416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953603" y="2205177"/>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Dập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dờn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138058" y="27178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905993" y="2193415"/>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609108" y="3276600"/>
            <a:ext cx="4147599"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Ươm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243071" y="262579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918693" y="2172703"/>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438401" y="1"/>
            <a:ext cx="6570021"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nho</a:t>
            </a: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dần</a:t>
            </a: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sàng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9870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p:cNvSpPr/>
          <p:nvPr/>
        </p:nvSpPr>
        <p:spPr>
          <a:xfrm>
            <a:off x="1524001" y="-13855"/>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Document 17"/>
          <p:cNvSpPr/>
          <p:nvPr/>
        </p:nvSpPr>
        <p:spPr>
          <a:xfrm>
            <a:off x="1524001" y="-20782"/>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373030" y="378591"/>
            <a:ext cx="6172200"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Vẻ</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đẹp</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quanh</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em</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endParaRPr>
          </a:p>
        </p:txBody>
      </p:sp>
      <p:grpSp>
        <p:nvGrpSpPr>
          <p:cNvPr id="12" name="Group 11"/>
          <p:cNvGrpSpPr/>
          <p:nvPr/>
        </p:nvGrpSpPr>
        <p:grpSpPr>
          <a:xfrm>
            <a:off x="903398" y="-574925"/>
            <a:ext cx="2469633" cy="2296731"/>
            <a:chOff x="-2957976" y="-1125796"/>
            <a:chExt cx="2469633" cy="2296731"/>
          </a:xfrm>
        </p:grpSpPr>
        <p:sp>
          <p:nvSpPr>
            <p:cNvPr id="13" name="Oval 12"/>
            <p:cNvSpPr/>
            <p:nvPr/>
          </p:nvSpPr>
          <p:spPr>
            <a:xfrm rot="9814622">
              <a:off x="-2957976" y="-1125796"/>
              <a:ext cx="2469633" cy="22967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rot="968493">
              <a:off x="-2721155" y="-827037"/>
              <a:ext cx="2069022" cy="193101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1503964" y="124730"/>
            <a:ext cx="1341530"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064A2"/>
                </a:solidFill>
                <a:effectLst/>
                <a:uLnTx/>
                <a:uFillTx/>
                <a:latin typeface="Arial Rounded MT Bold" pitchFamily="34" charset="0"/>
                <a:ea typeface="Arial-Rounded" pitchFamily="34" charset="0"/>
                <a:cs typeface="Times New Roman" pitchFamily="18" charset="0"/>
              </a:rPr>
              <a:t>22</a:t>
            </a:r>
          </a:p>
        </p:txBody>
      </p:sp>
      <p:grpSp>
        <p:nvGrpSpPr>
          <p:cNvPr id="22" name="Group 21"/>
          <p:cNvGrpSpPr/>
          <p:nvPr/>
        </p:nvGrpSpPr>
        <p:grpSpPr>
          <a:xfrm>
            <a:off x="4572000" y="2581318"/>
            <a:ext cx="5422018" cy="971720"/>
            <a:chOff x="9590210" y="966823"/>
            <a:chExt cx="5422018" cy="695802"/>
          </a:xfrm>
        </p:grpSpPr>
        <p:sp>
          <p:nvSpPr>
            <p:cNvPr id="2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10"/>
            <p:cNvSpPr/>
            <p:nvPr/>
          </p:nvSpPr>
          <p:spPr>
            <a:xfrm>
              <a:off x="9662817" y="1003095"/>
              <a:ext cx="4705817"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p:cNvSpPr/>
          <p:nvPr/>
        </p:nvSpPr>
        <p:spPr>
          <a:xfrm>
            <a:off x="3703113" y="2560353"/>
            <a:ext cx="1884770"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0"/>
          <p:cNvSpPr/>
          <p:nvPr/>
        </p:nvSpPr>
        <p:spPr>
          <a:xfrm>
            <a:off x="4176894" y="2560451"/>
            <a:ext cx="1354228"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5076948" y="2608291"/>
            <a:ext cx="914400" cy="914400"/>
          </a:xfrm>
          <a:prstGeom prst="ellipse">
            <a:avLst/>
          </a:prstGeom>
          <a:solidFill>
            <a:schemeClr val="accent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5059842" y="2593853"/>
            <a:ext cx="5121462"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Hạt</a:t>
            </a:r>
            <a:r>
              <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thóc</a:t>
            </a:r>
            <a:endPar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endParaRPr>
          </a:p>
        </p:txBody>
      </p:sp>
      <p:sp>
        <p:nvSpPr>
          <p:cNvPr id="35" name="TextBox 34"/>
          <p:cNvSpPr txBox="1"/>
          <p:nvPr/>
        </p:nvSpPr>
        <p:spPr>
          <a:xfrm>
            <a:off x="4723835" y="2607474"/>
            <a:ext cx="1462307" cy="954059"/>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7</a:t>
            </a:r>
          </a:p>
        </p:txBody>
      </p:sp>
      <p:sp>
        <p:nvSpPr>
          <p:cNvPr id="19" name="Slide Number Placeholder 5">
            <a:extLst>
              <a:ext uri="{FF2B5EF4-FFF2-40B4-BE49-F238E27FC236}">
                <a16:creationId xmlns:a16="http://schemas.microsoft.com/office/drawing/2014/main" id="{2F5E74F6-9F06-4991-8DFC-0AF3033F0B99}"/>
              </a:ext>
            </a:extLst>
          </p:cNvPr>
          <p:cNvSpPr txBox="1">
            <a:spLocks/>
          </p:cNvSpPr>
          <p:nvPr/>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0462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1443</Words>
  <Application>Microsoft Office PowerPoint</Application>
  <PresentationFormat>Widescreen</PresentationFormat>
  <Paragraphs>299</Paragraphs>
  <Slides>27</Slides>
  <Notes>19</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27</vt:i4>
      </vt:variant>
    </vt:vector>
  </HeadingPairs>
  <TitlesOfParts>
    <vt:vector size="48" baseType="lpstr">
      <vt:lpstr>Microsoft YaHei</vt:lpstr>
      <vt:lpstr>SimSun</vt:lpstr>
      <vt:lpstr>SimSun</vt:lpstr>
      <vt:lpstr>Arial</vt:lpstr>
      <vt:lpstr>Arial Rounded MT Bold</vt:lpstr>
      <vt:lpstr>Arial-Rounded</vt:lpstr>
      <vt:lpstr>Calibri</vt:lpstr>
      <vt:lpstr>Calibri Light</vt:lpstr>
      <vt:lpstr>等线</vt:lpstr>
      <vt:lpstr>HP001 4 hàng</vt:lpstr>
      <vt:lpstr>黑体</vt:lpstr>
      <vt:lpstr>Times New Roman</vt:lpstr>
      <vt:lpstr>字魂36号-正文宋楷</vt:lpstr>
      <vt:lpstr>小单纯体</vt:lpstr>
      <vt:lpstr>1_Office Theme</vt:lpstr>
      <vt:lpstr>2_Office Theme</vt:lpstr>
      <vt:lpstr>3_Office Theme</vt:lpstr>
      <vt:lpstr>Office 主题</vt:lpstr>
      <vt:lpstr>5_Office Theme</vt:lpstr>
      <vt:lpstr>1_Office 主题</vt:lpstr>
      <vt:lpstr>4_Office Theme</vt:lpstr>
      <vt:lpstr>1. 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Ôn và khởi động</dc:title>
  <dc:creator>tran thao</dc:creator>
  <cp:lastModifiedBy>Admin</cp:lastModifiedBy>
  <cp:revision>5</cp:revision>
  <dcterms:created xsi:type="dcterms:W3CDTF">2021-08-01T04:01:45Z</dcterms:created>
  <dcterms:modified xsi:type="dcterms:W3CDTF">2022-02-13T06:26:08Z</dcterms:modified>
</cp:coreProperties>
</file>