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324" r:id="rId3"/>
    <p:sldId id="326" r:id="rId4"/>
    <p:sldId id="327" r:id="rId5"/>
    <p:sldId id="328" r:id="rId6"/>
    <p:sldId id="329" r:id="rId7"/>
    <p:sldId id="330" r:id="rId8"/>
    <p:sldId id="331" r:id="rId9"/>
    <p:sldId id="332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19C"/>
    <a:srgbClr val="35B795"/>
    <a:srgbClr val="284633"/>
    <a:srgbClr val="525B6C"/>
    <a:srgbClr val="FEFFF9"/>
    <a:srgbClr val="BFA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7" autoAdjust="0"/>
    <p:restoredTop sz="92857"/>
  </p:normalViewPr>
  <p:slideViewPr>
    <p:cSldViewPr snapToGrid="0" showGuides="1">
      <p:cViewPr varScale="1">
        <p:scale>
          <a:sx n="57" d="100"/>
          <a:sy n="57" d="100"/>
        </p:scale>
        <p:origin x="2752" y="16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521A5-7747-4A92-906F-35CFFF309398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A2FDA-ACE3-4735-90B1-2AA3D84857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31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05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thập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E14A1-9150-42B5-B223-9FF9E269F8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01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8C578-E9F1-4D79-8E60-9395B3D1BC1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CB4F4-9197-46B4-BBA1-616D07B6AE7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C22A1770-CF3B-4D80-A852-8E128FD96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3268" y="-2664349"/>
            <a:ext cx="6845464" cy="1217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8C578-E9F1-4D79-8E60-9395B3D1BC1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CB4F4-9197-46B4-BBA1-616D07B6AE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8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8C578-E9F1-4D79-8E60-9395B3D1BC1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CB4F4-9197-46B4-BBA1-616D07B6AE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3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02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31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92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4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11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49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45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6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8C578-E9F1-4D79-8E60-9395B3D1BC1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CB4F4-9197-46B4-BBA1-616D07B6AE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5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79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70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273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45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8C578-E9F1-4D79-8E60-9395B3D1BC1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CB4F4-9197-46B4-BBA1-616D07B6AE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8C578-E9F1-4D79-8E60-9395B3D1BC1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CB4F4-9197-46B4-BBA1-616D07B6AE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3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8C578-E9F1-4D79-8E60-9395B3D1BC1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CB4F4-9197-46B4-BBA1-616D07B6AE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53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8C578-E9F1-4D79-8E60-9395B3D1BC1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CB4F4-9197-46B4-BBA1-616D07B6AE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73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8C578-E9F1-4D79-8E60-9395B3D1BC1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CB4F4-9197-46B4-BBA1-616D07B6AE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0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8C578-E9F1-4D79-8E60-9395B3D1BC1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CB4F4-9197-46B4-BBA1-616D07B6AE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6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C8C578-E9F1-4D79-8E60-9395B3D1BC1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ACB4F4-9197-46B4-BBA1-616D07B6AE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3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2187" y="-2664349"/>
            <a:ext cx="6845464" cy="1217416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6" t="15185" r="35158" b="60833"/>
          <a:stretch/>
        </p:blipFill>
        <p:spPr>
          <a:xfrm>
            <a:off x="-774123" y="5381635"/>
            <a:ext cx="2821998" cy="18757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64" b="79074"/>
          <a:stretch/>
        </p:blipFill>
        <p:spPr>
          <a:xfrm>
            <a:off x="11462328" y="5525640"/>
            <a:ext cx="982083" cy="14351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0388BF5-3D0E-45A1-8DF0-FF003CEE45E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297" y="0"/>
            <a:ext cx="1883569" cy="188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84FD875-238A-448D-9244-8316750771B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099" y="0"/>
            <a:ext cx="769752" cy="769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7B56C1B-5E76-4EBD-A489-8390472DA92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297" y="0"/>
            <a:ext cx="1883569" cy="188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0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jp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2187" y="-2664349"/>
            <a:ext cx="6845464" cy="121741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12" y="168238"/>
            <a:ext cx="6677226" cy="66772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9AD7F6-E986-41A7-8EDB-49CA893C3081}"/>
              </a:ext>
            </a:extLst>
          </p:cNvPr>
          <p:cNvSpPr/>
          <p:nvPr/>
        </p:nvSpPr>
        <p:spPr>
          <a:xfrm>
            <a:off x="7272259" y="2831148"/>
            <a:ext cx="4281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KHỞI ĐỘNG</a:t>
            </a:r>
          </a:p>
        </p:txBody>
      </p:sp>
      <p:pic>
        <p:nvPicPr>
          <p:cNvPr id="10" name="图片 30">
            <a:extLst>
              <a:ext uri="{FF2B5EF4-FFF2-40B4-BE49-F238E27FC236}">
                <a16:creationId xmlns:a16="http://schemas.microsoft.com/office/drawing/2014/main" id="{276738BA-F22F-4B44-908E-2EA1FDC3D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74318" y="-345619"/>
            <a:ext cx="6850737" cy="755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619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457200"/>
            <a:ext cx="10265420" cy="1879600"/>
            <a:chOff x="935980" y="457200"/>
            <a:chExt cx="10265420" cy="1879600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457200"/>
              <a:ext cx="1781256" cy="175008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43" y="4007146"/>
            <a:ext cx="9382436" cy="1422439"/>
          </a:xfrm>
          <a:prstGeom prst="rect">
            <a:avLst/>
          </a:prstGeom>
        </p:spPr>
      </p:pic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9333" flipH="1">
            <a:off x="964391" y="4048506"/>
            <a:ext cx="1487082" cy="1333064"/>
          </a:xfrm>
          <a:prstGeom prst="rect">
            <a:avLst/>
          </a:prstGeom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3337494" y="1414110"/>
            <a:ext cx="6984850" cy="73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 defTabSz="457200">
              <a:spcBef>
                <a:spcPct val="50000"/>
              </a:spcBef>
            </a:pPr>
            <a:r>
              <a:rPr lang="en-US" alt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 cháy xảy ra khi nào?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3041461" y="4410783"/>
            <a:ext cx="7119609" cy="5469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457200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lúc nửa đêm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5605F5-34A8-4D71-913E-C757A79816D4}"/>
              </a:ext>
            </a:extLst>
          </p:cNvPr>
          <p:cNvSpPr txBox="1"/>
          <p:nvPr/>
        </p:nvSpPr>
        <p:spPr>
          <a:xfrm>
            <a:off x="2858829" y="820355"/>
            <a:ext cx="73022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thầm lại bài </a:t>
            </a:r>
            <a:r>
              <a:rPr lang="en-US" altLang="en-US" sz="2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rao đêm </a:t>
            </a: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trả lời các câu hỏi sau:</a:t>
            </a:r>
          </a:p>
        </p:txBody>
      </p:sp>
    </p:spTree>
    <p:extLst>
      <p:ext uri="{BB962C8B-B14F-4D97-AF65-F5344CB8AC3E}">
        <p14:creationId xmlns:p14="http://schemas.microsoft.com/office/powerpoint/2010/main" val="1602593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41" grpId="0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007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79" y="410207"/>
            <a:ext cx="10265421" cy="1996780"/>
            <a:chOff x="935979" y="283738"/>
            <a:chExt cx="10265421" cy="2053062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79" y="283738"/>
              <a:ext cx="1990635" cy="19558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6241" y="3617618"/>
            <a:ext cx="10312515" cy="2146367"/>
            <a:chOff x="5832786" y="5066212"/>
            <a:chExt cx="10312515" cy="2146367"/>
          </a:xfrm>
        </p:grpSpPr>
        <p:pic>
          <p:nvPicPr>
            <p:cNvPr id="24" name="Picture 23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8549923" cy="2114043"/>
            </a:xfrm>
            <a:prstGeom prst="rect">
              <a:avLst/>
            </a:prstGeom>
          </p:spPr>
        </p:pic>
        <p:pic>
          <p:nvPicPr>
            <p:cNvPr id="27" name="Picture 26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5755777" y="5143221"/>
              <a:ext cx="1487082" cy="1333064"/>
            </a:xfrm>
            <a:prstGeom prst="rect">
              <a:avLst/>
            </a:prstGeom>
          </p:spPr>
        </p:pic>
      </p:grp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3270025" y="1142418"/>
            <a:ext cx="6984850" cy="79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 defTabSz="457200">
              <a:spcBef>
                <a:spcPct val="50000"/>
              </a:spcBef>
            </a:pPr>
            <a:r>
              <a:rPr lang="vi-VN" altLang="en-US" sz="4400" b="1">
                <a:solidFill>
                  <a:srgbClr val="002060"/>
                </a:solidFill>
                <a:latin typeface="+mn-lt"/>
              </a:rPr>
              <a:t>Ai là người cứu em bé?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2361475" y="4094932"/>
            <a:ext cx="7893400" cy="122406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 defTabSz="457200">
              <a:spcBef>
                <a:spcPct val="50000"/>
              </a:spcBef>
            </a:pPr>
            <a:r>
              <a:rPr lang="vi-VN" altLang="en-US" b="1">
                <a:solidFill>
                  <a:srgbClr val="E7E6E6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Anh thương binh làm nghề bán bánh giò</a:t>
            </a:r>
            <a:r>
              <a:rPr lang="en-US" altLang="en-US" b="1">
                <a:solidFill>
                  <a:srgbClr val="E7E6E6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875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88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8747" y="381001"/>
            <a:ext cx="10692531" cy="1955799"/>
            <a:chOff x="508869" y="381001"/>
            <a:chExt cx="10692531" cy="1955799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69" y="381001"/>
              <a:ext cx="1990634" cy="195579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49000"/>
                    </a14:imgEffect>
                    <a14:imgEffect>
                      <a14:brightnessContrast bright="-1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59" y="2912411"/>
            <a:ext cx="10037037" cy="2525351"/>
          </a:xfrm>
          <a:prstGeom prst="rect">
            <a:avLst/>
          </a:prstGeom>
          <a:ln>
            <a:noFill/>
          </a:ln>
        </p:spPr>
      </p:pic>
      <p:grpSp>
        <p:nvGrpSpPr>
          <p:cNvPr id="38" name="Group 37"/>
          <p:cNvGrpSpPr/>
          <p:nvPr/>
        </p:nvGrpSpPr>
        <p:grpSpPr>
          <a:xfrm>
            <a:off x="11428767" y="5764567"/>
            <a:ext cx="561263" cy="878052"/>
            <a:chOff x="6780706" y="4686364"/>
            <a:chExt cx="1333064" cy="1866931"/>
          </a:xfrm>
        </p:grpSpPr>
        <p:pic>
          <p:nvPicPr>
            <p:cNvPr id="27" name="Picture 26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" action="ppaction://noaction"/>
            </p:cNvPr>
            <p:cNvSpPr txBox="1"/>
            <p:nvPr/>
          </p:nvSpPr>
          <p:spPr>
            <a:xfrm>
              <a:off x="6971898" y="4686364"/>
              <a:ext cx="438757" cy="17668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717309" y="746869"/>
            <a:ext cx="7286499" cy="12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4" tIns="57472" rIns="114944" bIns="57472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 defTabSz="457200">
              <a:spcBef>
                <a:spcPct val="50000"/>
              </a:spcBef>
            </a:pPr>
            <a:r>
              <a:rPr lang="vi-VN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người và hành động của anh thương binh có gì đặc biệt?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648870" y="3484533"/>
            <a:ext cx="8894260" cy="14087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4944" tIns="57472" rIns="114944" bIns="57472">
            <a:spAutoFit/>
          </a:bodyPr>
          <a:lstStyle>
            <a:lvl1pPr marL="3429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457200">
              <a:spcBef>
                <a:spcPct val="50000"/>
              </a:spcBef>
            </a:pPr>
            <a:r>
              <a:rPr lang="vi-VN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là một thương binh chỉ còn một chân và làm nghề bán bánh giò</a:t>
            </a: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Anh đ</a:t>
            </a:r>
            <a:r>
              <a:rPr lang="vi-VN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 báo cháy và xả thân cứu em bé.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27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46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114</Words>
  <Application>Microsoft Macintosh PowerPoint</Application>
  <PresentationFormat>Widescreen</PresentationFormat>
  <Paragraphs>18</Paragraphs>
  <Slides>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宋体</vt:lpstr>
      <vt:lpstr>Arial</vt:lpstr>
      <vt:lpstr>Calibri</vt:lpstr>
      <vt:lpstr>Calibri Light</vt:lpstr>
      <vt:lpstr>iCiel Cadena</vt:lpstr>
      <vt:lpstr>Tahoma</vt:lpstr>
      <vt:lpstr>UTM Loko</vt:lpstr>
      <vt:lpstr>字魂59号-创粗黑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PVer</dc:creator>
  <cp:lastModifiedBy>Microsoft Office User</cp:lastModifiedBy>
  <cp:revision>53</cp:revision>
  <dcterms:created xsi:type="dcterms:W3CDTF">2020-03-04T02:02:00Z</dcterms:created>
  <dcterms:modified xsi:type="dcterms:W3CDTF">2022-02-08T16:24:17Z</dcterms:modified>
</cp:coreProperties>
</file>