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17"/>
  </p:notesMasterIdLst>
  <p:sldIdLst>
    <p:sldId id="310" r:id="rId3"/>
    <p:sldId id="311" r:id="rId4"/>
    <p:sldId id="318" r:id="rId5"/>
    <p:sldId id="312" r:id="rId6"/>
    <p:sldId id="256" r:id="rId7"/>
    <p:sldId id="296" r:id="rId8"/>
    <p:sldId id="289" r:id="rId9"/>
    <p:sldId id="313" r:id="rId10"/>
    <p:sldId id="301" r:id="rId11"/>
    <p:sldId id="307" r:id="rId12"/>
    <p:sldId id="316" r:id="rId13"/>
    <p:sldId id="308" r:id="rId14"/>
    <p:sldId id="306" r:id="rId15"/>
    <p:sldId id="315" r:id="rId16"/>
  </p:sldIdLst>
  <p:sldSz cx="12192000" cy="6858000"/>
  <p:notesSz cx="7104063" cy="10234613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60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93C11C-4AE0-40A6-B916-E08FF19B8D40}" type="datetimeFigureOut">
              <a:rPr lang="zh-CN" altLang="en-US"/>
              <a:pPr>
                <a:defRPr/>
              </a:pPr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BC2E7A-8BD9-4D23-9A27-B6F3C05A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2798DC8-3A8F-4703-B2BA-17DCF557345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BB5CF98-2FEA-4D5C-AF68-1D4B20B9C5E7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D158E63-571E-4031-B156-CEBBAA56A74A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8B53-8CF3-4586-82DC-380332A64545}" type="datetimeFigureOut">
              <a:rPr lang="zh-CN" altLang="en-US"/>
              <a:pPr>
                <a:defRPr/>
              </a:pPr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8C54-3441-4C17-8814-B91916C6FB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0351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6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8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4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4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6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0908-842F-47E8-96D1-8A44E6C124C3}" type="datetimeFigureOut">
              <a:rPr lang="zh-CN" altLang="en-US"/>
              <a:pPr>
                <a:defRPr/>
              </a:pPr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361E-A88A-477D-B904-B36A6BC55B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78683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0E0-EB99-442D-ACD6-6CEF9C383B23}" type="datetimeFigureOut">
              <a:rPr lang="zh-CN" altLang="en-US"/>
              <a:pPr>
                <a:defRPr/>
              </a:pPr>
              <a:t>2022/2/16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A903-ED14-4172-8002-0D61C9B6C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96618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7283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3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9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4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21411-1D38-4324-8596-FEC5107587F6}" type="datetimeFigureOut">
              <a:rPr lang="zh-CN" altLang="en-US"/>
              <a:pPr>
                <a:defRPr/>
              </a:pPr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D4DEDB-F8FC-4C12-9C47-4C465E727F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3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7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3657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593975" y="1293813"/>
            <a:ext cx="269875" cy="385762"/>
            <a:chOff x="2593943" y="1293043"/>
            <a:chExt cx="270235" cy="3865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9767888" y="1878013"/>
            <a:ext cx="90487" cy="385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26438" y="3027363"/>
            <a:ext cx="92075" cy="387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423150" y="3651250"/>
            <a:ext cx="92075" cy="387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13588" y="709613"/>
            <a:ext cx="271462" cy="387350"/>
            <a:chOff x="2593943" y="1293043"/>
            <a:chExt cx="270235" cy="38650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2593943" y="1293043"/>
              <a:ext cx="17857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685602" y="1293043"/>
              <a:ext cx="17857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686550" y="1293813"/>
            <a:ext cx="269875" cy="385762"/>
            <a:chOff x="2593943" y="1293043"/>
            <a:chExt cx="270235" cy="3865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486275" y="1916113"/>
            <a:ext cx="269875" cy="387350"/>
            <a:chOff x="2593943" y="1293043"/>
            <a:chExt cx="270235" cy="3865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413000" y="2444750"/>
            <a:ext cx="269875" cy="385763"/>
            <a:chOff x="2593943" y="1293043"/>
            <a:chExt cx="270235" cy="386500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360488" y="3044825"/>
            <a:ext cx="269875" cy="385763"/>
            <a:chOff x="2593943" y="1293043"/>
            <a:chExt cx="270235" cy="386500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2593943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684551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112963" y="3651250"/>
            <a:ext cx="269875" cy="387350"/>
            <a:chOff x="2593943" y="1293043"/>
            <a:chExt cx="270235" cy="38650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593943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84551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9723438" y="3651250"/>
            <a:ext cx="269875" cy="387350"/>
            <a:chOff x="2593943" y="1293043"/>
            <a:chExt cx="270235" cy="38650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593943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684551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930400" y="177800"/>
            <a:ext cx="6299200" cy="63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100">
                <a:latin typeface="UTM Avo" panose="02040603050506020204" pitchFamily="18" charset="0"/>
              </a:rPr>
              <a:t>Luyện đọc từ khó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594600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20850" y="3022600"/>
            <a:ext cx="85915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Avant" panose="020B7200000000000000" pitchFamily="34" charset="0"/>
                <a:cs typeface="Arial" panose="020B0604020202020204" pitchFamily="34" charset="0"/>
              </a:rPr>
              <a:t>   thñy       cóc    tuy lÝp    p¬ luya thñy tiªn     khuya    ng¸t h­u¬ng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14475"/>
            <a:ext cx="19637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440113"/>
            <a:ext cx="11839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1" name="Picture 27" descr="Copy of S128x128P_10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895725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38" y="3783013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Buf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99">
            <a:off x="5997089" y="1833489"/>
            <a:ext cx="38705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S128x128P_10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5900" y="1627188"/>
            <a:ext cx="2673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7073900" y="4564064"/>
            <a:ext cx="2438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huơ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tay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3225800" y="42672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UTM Avo" panose="02040603050506020204" pitchFamily="18" charset="0"/>
              </a:rPr>
              <a:t>Huế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6715126" y="2559051"/>
            <a:ext cx="3179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vạn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tuế</a:t>
            </a:r>
            <a:endParaRPr 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569200" y="2590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2695576" y="2503489"/>
            <a:ext cx="3228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thuở</a:t>
            </a:r>
            <a:r>
              <a:rPr lang="en-US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bé</a:t>
            </a:r>
            <a:endParaRPr lang="en-US" sz="4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170" name="Picture 5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2040" y="2088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6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4137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7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0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8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528" y="2040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9296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blumenpflanzen12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52578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blumenpflanzen12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98000" y="5043488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3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716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TRÒ CHƠI: AI NHANH HƠN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987800" y="25908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35400" y="42672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721600" y="4267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2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</p:childTnLst>
        </p:cTn>
      </p:par>
    </p:tnLst>
    <p:bldLst>
      <p:bldP spid="11285" grpId="0"/>
      <p:bldP spid="11283" grpId="0"/>
      <p:bldP spid="11286" grpId="0"/>
      <p:bldP spid="112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914400"/>
            <a:ext cx="106775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4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676650" y="798513"/>
            <a:ext cx="4402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03425" y="2662238"/>
            <a:ext cx="3575050" cy="3417887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52" name="TextBox 7"/>
            <p:cNvSpPr txBox="1">
              <a:spLocks noChangeArrowheads="1"/>
            </p:cNvSpPr>
            <p:nvPr/>
          </p:nvSpPr>
          <p:spPr bwMode="auto">
            <a:xfrm>
              <a:off x="2006331" y="3264433"/>
              <a:ext cx="3767654" cy="2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UTM Avo" panose="02040603050506020204" pitchFamily="18" charset="0"/>
                </a:rPr>
                <a:t>uy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50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3883081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UTM Avo" panose="02040603050506020204" pitchFamily="18" charset="0"/>
                </a:rPr>
                <a:t>uya</a:t>
              </a:r>
            </a:p>
          </p:txBody>
        </p:sp>
      </p:grp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45386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UTM Avo" panose="02040603050506020204" pitchFamily="18" charset="0"/>
              </a:rPr>
              <a:t>Bài 115: uy  - uya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uy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/>
                </a:rPr>
                <a:t>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 pitchFamily="18" charset="0"/>
                </a:rPr>
                <a:t>u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282825"/>
            <a:ext cx="2582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u – y – uy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2088" y="6210300"/>
            <a:ext cx="574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thờ – uy – thuy - hái -thñy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86138" y="5399088"/>
            <a:ext cx="1154112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1163" y="5381625"/>
            <a:ext cx="167005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thuy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725" y="4330700"/>
            <a:ext cx="348932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Tµu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thñy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2038" y="503238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uya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2038" y="1481138"/>
            <a:ext cx="3162300" cy="806450"/>
            <a:chOff x="7567398" y="1889728"/>
            <a:chExt cx="3162299" cy="806175"/>
          </a:xfrm>
        </p:grpSpPr>
        <p:sp>
          <p:nvSpPr>
            <p:cNvPr id="23" name="Rectangle 22"/>
            <p:cNvSpPr/>
            <p:nvPr/>
          </p:nvSpPr>
          <p:spPr>
            <a:xfrm>
              <a:off x="9046948" y="1889728"/>
              <a:ext cx="1682749" cy="7966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rgbClr val="FF0000"/>
                  </a:solidFill>
                  <a:latin typeface="UTM Avo"/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488"/>
              <a:ext cx="1492250" cy="8014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UTM Avo" pitchFamily="18" charset="0"/>
                </a:rPr>
                <a:t>uy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42188" y="2393950"/>
            <a:ext cx="2836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uy– a – uya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0" y="4511675"/>
            <a:ext cx="3609975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>
                <a:latin typeface=".VnAvant" panose="020B7200000000000000" pitchFamily="34" charset="0"/>
              </a:rPr>
              <a:t>®ªm </a:t>
            </a:r>
            <a:r>
              <a:rPr lang="en-US" sz="4800" dirty="0" err="1">
                <a:latin typeface=".VnAvant" panose="020B7200000000000000" pitchFamily="34" charset="0"/>
              </a:rPr>
              <a:t>khuya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90675" y="4437063"/>
            <a:ext cx="348932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ñy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16838" y="4594225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kh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uya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188" y="5464175"/>
            <a:ext cx="2643187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uya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6838" y="5476875"/>
            <a:ext cx="9985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kh</a:t>
            </a:r>
            <a:endParaRPr lang="en-US" sz="54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75525" y="6210300"/>
            <a:ext cx="481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khờ - uya - khuya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25675"/>
            <a:ext cx="43719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274888"/>
            <a:ext cx="4562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1" grpId="0"/>
      <p:bldP spid="11" grpId="1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8738" y="73025"/>
            <a:ext cx="984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</a:t>
            </a:r>
            <a:r>
              <a:rPr lang="en-US" altLang="en-US" sz="3200">
                <a:latin typeface=".VnAvant" panose="020B7200000000000000" pitchFamily="34" charset="0"/>
              </a:rPr>
              <a:t>TiÕng nµo cã vÇn uy ? TiÕng nµo cã vÇn uya?</a:t>
            </a:r>
            <a:r>
              <a:rPr lang="en-US" altLang="en-US" sz="3200">
                <a:latin typeface="UTM Avo" panose="020406030505060202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60388"/>
            <a:ext cx="35099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560388"/>
            <a:ext cx="36496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704850"/>
            <a:ext cx="36449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887788"/>
            <a:ext cx="35750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975100"/>
            <a:ext cx="36290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260975" y="4994275"/>
            <a:ext cx="1852613" cy="11287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uya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1913" y="3475038"/>
            <a:ext cx="2081212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6" idx="2"/>
          </p:cNvCxnSpPr>
          <p:nvPr/>
        </p:nvCxnSpPr>
        <p:spPr>
          <a:xfrm>
            <a:off x="2339975" y="3313113"/>
            <a:ext cx="1531938" cy="661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59488" y="3094038"/>
            <a:ext cx="3067050" cy="803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55913" y="4467225"/>
            <a:ext cx="1895475" cy="2249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53113" y="4186238"/>
            <a:ext cx="2778125" cy="2290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97613" y="3094038"/>
            <a:ext cx="752475" cy="190023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latin typeface="UTM Avo" panose="02040603050506020204" pitchFamily="18" charset="0"/>
              </a:rPr>
              <a:t>Cùng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hát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nào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bạn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ơi</a:t>
            </a:r>
            <a:r>
              <a:rPr lang="en-US" sz="4800" dirty="0">
                <a:latin typeface="UTM Avo" panose="02040603050506020204" pitchFamily="18" charset="0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145</Words>
  <Application>Microsoft Office PowerPoint</Application>
  <PresentationFormat>Màn hình rộng</PresentationFormat>
  <Paragraphs>44</Paragraphs>
  <Slides>14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VNI-Avo</vt:lpstr>
      <vt:lpstr>Office 主题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đọc từ khó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Trang Dao Phuong</cp:lastModifiedBy>
  <cp:revision>30</cp:revision>
  <dcterms:created xsi:type="dcterms:W3CDTF">2017-09-16T09:15:00Z</dcterms:created>
  <dcterms:modified xsi:type="dcterms:W3CDTF">2022-02-16T02:53:05Z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