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6" r:id="rId3"/>
    <p:sldId id="277" r:id="rId4"/>
    <p:sldId id="258" r:id="rId5"/>
    <p:sldId id="269" r:id="rId6"/>
    <p:sldId id="270" r:id="rId7"/>
    <p:sldId id="272" r:id="rId8"/>
    <p:sldId id="271" r:id="rId9"/>
    <p:sldId id="282" r:id="rId10"/>
    <p:sldId id="283" r:id="rId11"/>
    <p:sldId id="260" r:id="rId12"/>
    <p:sldId id="279" r:id="rId13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97"/>
    <a:srgbClr val="303030"/>
    <a:srgbClr val="FFFFFF"/>
    <a:srgbClr val="7F4624"/>
    <a:srgbClr val="0000FF"/>
    <a:srgbClr val="573C78"/>
    <a:srgbClr val="275791"/>
    <a:srgbClr val="942825"/>
    <a:srgbClr val="313435"/>
    <a:srgbClr val="F08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7" autoAdjust="0"/>
    <p:restoredTop sz="92718" autoAdjust="0"/>
  </p:normalViewPr>
  <p:slideViewPr>
    <p:cSldViewPr>
      <p:cViewPr varScale="1">
        <p:scale>
          <a:sx n="100" d="100"/>
          <a:sy n="100" d="100"/>
        </p:scale>
        <p:origin x="11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08446-7E46-4925-87D0-F0E2F39F7C9D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CF2D8-46BF-44EE-8F97-8AF7B53041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519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CF2D8-46BF-44EE-8F97-8AF7B530412F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7079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7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8FCF-A2A2-4E94-B9FC-107BDA2F6C2B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403F-F644-413F-92B9-28D4E60AB2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356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8FCF-A2A2-4E94-B9FC-107BDA2F6C2B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403F-F644-413F-92B9-28D4E60AB2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69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40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640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8FCF-A2A2-4E94-B9FC-107BDA2F6C2B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403F-F644-413F-92B9-28D4E60AB2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275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8FCF-A2A2-4E94-B9FC-107BDA2F6C2B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403F-F644-413F-92B9-28D4E60AB2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120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6902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8FCF-A2A2-4E94-B9FC-107BDA2F6C2B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403F-F644-413F-92B9-28D4E60AB2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701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202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2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8FCF-A2A2-4E94-B9FC-107BDA2F6C2B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403F-F644-413F-92B9-28D4E60AB2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17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4"/>
            <a:ext cx="538621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4"/>
            <a:ext cx="538833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8FCF-A2A2-4E94-B9FC-107BDA2F6C2B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403F-F644-413F-92B9-28D4E60AB2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4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8FCF-A2A2-4E94-B9FC-107BDA2F6C2B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403F-F644-413F-92B9-28D4E60AB2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749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8FCF-A2A2-4E94-B9FC-107BDA2F6C2B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403F-F644-413F-92B9-28D4E60AB2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010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8FCF-A2A2-4E94-B9FC-107BDA2F6C2B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403F-F644-413F-92B9-28D4E60AB2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300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1"/>
            <a:ext cx="7314248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9"/>
            <a:ext cx="7314248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8FCF-A2A2-4E94-B9FC-107BDA2F6C2B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403F-F644-413F-92B9-28D4E60AB2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830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2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08FCF-A2A2-4E94-B9FC-107BDA2F6C2B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0403F-F644-413F-92B9-28D4E60AB2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594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541306" y="999773"/>
            <a:ext cx="11458556" cy="22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CHÀO MỪNG CÁC 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ĐẾN VỚI TIẾT HỌC</a:t>
            </a:r>
            <a:endParaRPr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Google Shape;89;p1"/>
          <p:cNvSpPr txBox="1"/>
          <p:nvPr/>
        </p:nvSpPr>
        <p:spPr>
          <a:xfrm>
            <a:off x="6063846" y="3592512"/>
            <a:ext cx="5713948" cy="7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GV: Chu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Thị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Trâm</a:t>
            </a:r>
            <a:endParaRPr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3" name="HUY DUẨN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8135" y="2780928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0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A300F02-2859-4C9A-BA38-F75EEAA8D08B}"/>
              </a:ext>
            </a:extLst>
          </p:cNvPr>
          <p:cNvSpPr/>
          <p:nvPr/>
        </p:nvSpPr>
        <p:spPr>
          <a:xfrm>
            <a:off x="6570093" y="1839886"/>
            <a:ext cx="5226396" cy="43286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5226396"/>
                      <a:gd name="connsiteY0" fmla="*/ 721458 h 4328663"/>
                      <a:gd name="connsiteX1" fmla="*/ 721458 w 5226396"/>
                      <a:gd name="connsiteY1" fmla="*/ 0 h 4328663"/>
                      <a:gd name="connsiteX2" fmla="*/ 4504938 w 5226396"/>
                      <a:gd name="connsiteY2" fmla="*/ 0 h 4328663"/>
                      <a:gd name="connsiteX3" fmla="*/ 5226396 w 5226396"/>
                      <a:gd name="connsiteY3" fmla="*/ 721458 h 4328663"/>
                      <a:gd name="connsiteX4" fmla="*/ 5226396 w 5226396"/>
                      <a:gd name="connsiteY4" fmla="*/ 3607205 h 4328663"/>
                      <a:gd name="connsiteX5" fmla="*/ 4504938 w 5226396"/>
                      <a:gd name="connsiteY5" fmla="*/ 4328663 h 4328663"/>
                      <a:gd name="connsiteX6" fmla="*/ 721458 w 5226396"/>
                      <a:gd name="connsiteY6" fmla="*/ 4328663 h 4328663"/>
                      <a:gd name="connsiteX7" fmla="*/ 0 w 5226396"/>
                      <a:gd name="connsiteY7" fmla="*/ 3607205 h 4328663"/>
                      <a:gd name="connsiteX8" fmla="*/ 0 w 5226396"/>
                      <a:gd name="connsiteY8" fmla="*/ 721458 h 4328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26396" h="4328663" fill="none" extrusionOk="0">
                        <a:moveTo>
                          <a:pt x="0" y="721458"/>
                        </a:moveTo>
                        <a:cubicBezTo>
                          <a:pt x="15793" y="359196"/>
                          <a:pt x="372012" y="10141"/>
                          <a:pt x="721458" y="0"/>
                        </a:cubicBezTo>
                        <a:cubicBezTo>
                          <a:pt x="2287258" y="-47972"/>
                          <a:pt x="3475049" y="-135018"/>
                          <a:pt x="4504938" y="0"/>
                        </a:cubicBezTo>
                        <a:cubicBezTo>
                          <a:pt x="4897737" y="-25034"/>
                          <a:pt x="5210945" y="354665"/>
                          <a:pt x="5226396" y="721458"/>
                        </a:cubicBezTo>
                        <a:cubicBezTo>
                          <a:pt x="5370687" y="1916873"/>
                          <a:pt x="5368476" y="2716455"/>
                          <a:pt x="5226396" y="3607205"/>
                        </a:cubicBezTo>
                        <a:cubicBezTo>
                          <a:pt x="5187190" y="3981921"/>
                          <a:pt x="4918895" y="4310759"/>
                          <a:pt x="4504938" y="4328663"/>
                        </a:cubicBezTo>
                        <a:cubicBezTo>
                          <a:pt x="3538292" y="4409149"/>
                          <a:pt x="2530119" y="4235543"/>
                          <a:pt x="721458" y="4328663"/>
                        </a:cubicBezTo>
                        <a:cubicBezTo>
                          <a:pt x="329418" y="4330310"/>
                          <a:pt x="-39727" y="3968204"/>
                          <a:pt x="0" y="3607205"/>
                        </a:cubicBezTo>
                        <a:cubicBezTo>
                          <a:pt x="76170" y="2514770"/>
                          <a:pt x="163780" y="1769022"/>
                          <a:pt x="0" y="721458"/>
                        </a:cubicBezTo>
                        <a:close/>
                      </a:path>
                      <a:path w="5226396" h="4328663" stroke="0" extrusionOk="0">
                        <a:moveTo>
                          <a:pt x="0" y="721458"/>
                        </a:moveTo>
                        <a:cubicBezTo>
                          <a:pt x="16630" y="299118"/>
                          <a:pt x="317259" y="42813"/>
                          <a:pt x="721458" y="0"/>
                        </a:cubicBezTo>
                        <a:cubicBezTo>
                          <a:pt x="1229542" y="-167747"/>
                          <a:pt x="3262064" y="44969"/>
                          <a:pt x="4504938" y="0"/>
                        </a:cubicBezTo>
                        <a:cubicBezTo>
                          <a:pt x="4980032" y="-1907"/>
                          <a:pt x="5248746" y="289995"/>
                          <a:pt x="5226396" y="721458"/>
                        </a:cubicBezTo>
                        <a:cubicBezTo>
                          <a:pt x="5350763" y="1316628"/>
                          <a:pt x="5238116" y="2731724"/>
                          <a:pt x="5226396" y="3607205"/>
                        </a:cubicBezTo>
                        <a:cubicBezTo>
                          <a:pt x="5248398" y="3960247"/>
                          <a:pt x="4906817" y="4317169"/>
                          <a:pt x="4504938" y="4328663"/>
                        </a:cubicBezTo>
                        <a:cubicBezTo>
                          <a:pt x="3452102" y="4452760"/>
                          <a:pt x="1257262" y="4280868"/>
                          <a:pt x="721458" y="4328663"/>
                        </a:cubicBezTo>
                        <a:cubicBezTo>
                          <a:pt x="290115" y="4320226"/>
                          <a:pt x="-37734" y="3977680"/>
                          <a:pt x="0" y="3607205"/>
                        </a:cubicBezTo>
                        <a:cubicBezTo>
                          <a:pt x="-2833" y="3008171"/>
                          <a:pt x="-158223" y="1404559"/>
                          <a:pt x="0" y="72145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EBDF27-114F-4716-8C10-8430F2902AB4}"/>
              </a:ext>
            </a:extLst>
          </p:cNvPr>
          <p:cNvGrpSpPr/>
          <p:nvPr/>
        </p:nvGrpSpPr>
        <p:grpSpPr>
          <a:xfrm>
            <a:off x="1213706" y="-163529"/>
            <a:ext cx="9763000" cy="1807796"/>
            <a:chOff x="1080468" y="-524457"/>
            <a:chExt cx="9763000" cy="18077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557FE5F-D0C4-4348-8A81-CF1F28171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468" y="-524457"/>
              <a:ext cx="9763000" cy="180779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B43D03-C61C-4910-AC15-692AA2A3A566}"/>
                </a:ext>
              </a:extLst>
            </p:cNvPr>
            <p:cNvSpPr txBox="1"/>
            <p:nvPr/>
          </p:nvSpPr>
          <p:spPr>
            <a:xfrm>
              <a:off x="2206774" y="328523"/>
              <a:ext cx="75103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Củng cố:</a:t>
              </a:r>
              <a:r>
                <a:rPr lang="en-US" sz="32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điền số thích hợp vào ô trống.</a:t>
              </a:r>
              <a:endPara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1C6756-8E4B-4604-AB49-62612268B4A7}"/>
              </a:ext>
            </a:extLst>
          </p:cNvPr>
          <p:cNvSpPr/>
          <p:nvPr/>
        </p:nvSpPr>
        <p:spPr>
          <a:xfrm>
            <a:off x="392063" y="1826413"/>
            <a:ext cx="5226396" cy="43286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5226396"/>
                      <a:gd name="connsiteY0" fmla="*/ 721458 h 4328663"/>
                      <a:gd name="connsiteX1" fmla="*/ 721458 w 5226396"/>
                      <a:gd name="connsiteY1" fmla="*/ 0 h 4328663"/>
                      <a:gd name="connsiteX2" fmla="*/ 4504938 w 5226396"/>
                      <a:gd name="connsiteY2" fmla="*/ 0 h 4328663"/>
                      <a:gd name="connsiteX3" fmla="*/ 5226396 w 5226396"/>
                      <a:gd name="connsiteY3" fmla="*/ 721458 h 4328663"/>
                      <a:gd name="connsiteX4" fmla="*/ 5226396 w 5226396"/>
                      <a:gd name="connsiteY4" fmla="*/ 3607205 h 4328663"/>
                      <a:gd name="connsiteX5" fmla="*/ 4504938 w 5226396"/>
                      <a:gd name="connsiteY5" fmla="*/ 4328663 h 4328663"/>
                      <a:gd name="connsiteX6" fmla="*/ 721458 w 5226396"/>
                      <a:gd name="connsiteY6" fmla="*/ 4328663 h 4328663"/>
                      <a:gd name="connsiteX7" fmla="*/ 0 w 5226396"/>
                      <a:gd name="connsiteY7" fmla="*/ 3607205 h 4328663"/>
                      <a:gd name="connsiteX8" fmla="*/ 0 w 5226396"/>
                      <a:gd name="connsiteY8" fmla="*/ 721458 h 4328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26396" h="4328663" fill="none" extrusionOk="0">
                        <a:moveTo>
                          <a:pt x="0" y="721458"/>
                        </a:moveTo>
                        <a:cubicBezTo>
                          <a:pt x="15793" y="359196"/>
                          <a:pt x="372012" y="10141"/>
                          <a:pt x="721458" y="0"/>
                        </a:cubicBezTo>
                        <a:cubicBezTo>
                          <a:pt x="2287258" y="-47972"/>
                          <a:pt x="3475049" y="-135018"/>
                          <a:pt x="4504938" y="0"/>
                        </a:cubicBezTo>
                        <a:cubicBezTo>
                          <a:pt x="4897737" y="-25034"/>
                          <a:pt x="5210945" y="354665"/>
                          <a:pt x="5226396" y="721458"/>
                        </a:cubicBezTo>
                        <a:cubicBezTo>
                          <a:pt x="5370687" y="1916873"/>
                          <a:pt x="5368476" y="2716455"/>
                          <a:pt x="5226396" y="3607205"/>
                        </a:cubicBezTo>
                        <a:cubicBezTo>
                          <a:pt x="5187190" y="3981921"/>
                          <a:pt x="4918895" y="4310759"/>
                          <a:pt x="4504938" y="4328663"/>
                        </a:cubicBezTo>
                        <a:cubicBezTo>
                          <a:pt x="3538292" y="4409149"/>
                          <a:pt x="2530119" y="4235543"/>
                          <a:pt x="721458" y="4328663"/>
                        </a:cubicBezTo>
                        <a:cubicBezTo>
                          <a:pt x="329418" y="4330310"/>
                          <a:pt x="-39727" y="3968204"/>
                          <a:pt x="0" y="3607205"/>
                        </a:cubicBezTo>
                        <a:cubicBezTo>
                          <a:pt x="76170" y="2514770"/>
                          <a:pt x="163780" y="1769022"/>
                          <a:pt x="0" y="721458"/>
                        </a:cubicBezTo>
                        <a:close/>
                      </a:path>
                      <a:path w="5226396" h="4328663" stroke="0" extrusionOk="0">
                        <a:moveTo>
                          <a:pt x="0" y="721458"/>
                        </a:moveTo>
                        <a:cubicBezTo>
                          <a:pt x="16630" y="299118"/>
                          <a:pt x="317259" y="42813"/>
                          <a:pt x="721458" y="0"/>
                        </a:cubicBezTo>
                        <a:cubicBezTo>
                          <a:pt x="1229542" y="-167747"/>
                          <a:pt x="3262064" y="44969"/>
                          <a:pt x="4504938" y="0"/>
                        </a:cubicBezTo>
                        <a:cubicBezTo>
                          <a:pt x="4980032" y="-1907"/>
                          <a:pt x="5248746" y="289995"/>
                          <a:pt x="5226396" y="721458"/>
                        </a:cubicBezTo>
                        <a:cubicBezTo>
                          <a:pt x="5350763" y="1316628"/>
                          <a:pt x="5238116" y="2731724"/>
                          <a:pt x="5226396" y="3607205"/>
                        </a:cubicBezTo>
                        <a:cubicBezTo>
                          <a:pt x="5248398" y="3960247"/>
                          <a:pt x="4906817" y="4317169"/>
                          <a:pt x="4504938" y="4328663"/>
                        </a:cubicBezTo>
                        <a:cubicBezTo>
                          <a:pt x="3452102" y="4452760"/>
                          <a:pt x="1257262" y="4280868"/>
                          <a:pt x="721458" y="4328663"/>
                        </a:cubicBezTo>
                        <a:cubicBezTo>
                          <a:pt x="290115" y="4320226"/>
                          <a:pt x="-37734" y="3977680"/>
                          <a:pt x="0" y="3607205"/>
                        </a:cubicBezTo>
                        <a:cubicBezTo>
                          <a:pt x="-2833" y="3008171"/>
                          <a:pt x="-158223" y="1404559"/>
                          <a:pt x="0" y="72145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5B866C-B8DC-430D-A3AA-636ADCCD7ED1}"/>
              </a:ext>
            </a:extLst>
          </p:cNvPr>
          <p:cNvGrpSpPr/>
          <p:nvPr/>
        </p:nvGrpSpPr>
        <p:grpSpPr>
          <a:xfrm>
            <a:off x="806959" y="2741681"/>
            <a:ext cx="1594666" cy="870692"/>
            <a:chOff x="2782838" y="2060848"/>
            <a:chExt cx="2304257" cy="115212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F85A5AC-EB52-4370-9475-4A48FD635CD3}"/>
                </a:ext>
              </a:extLst>
            </p:cNvPr>
            <p:cNvGrpSpPr/>
            <p:nvPr/>
          </p:nvGrpSpPr>
          <p:grpSpPr>
            <a:xfrm>
              <a:off x="2782838" y="2060848"/>
              <a:ext cx="2304257" cy="1152128"/>
              <a:chOff x="2782838" y="2060848"/>
              <a:chExt cx="2304257" cy="115212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2DCD5E2-097B-417D-9F15-B02DF65C39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000" b="92286" l="4965" r="96738">
                            <a14:foregroundMark x1="63972" y1="23429" x2="59858" y2="47714"/>
                            <a14:foregroundMark x1="60567" y1="29714" x2="67518" y2="19143"/>
                            <a14:foregroundMark x1="67518" y1="19143" x2="75603" y2="14571"/>
                            <a14:foregroundMark x1="75603" y1="14571" x2="85957" y2="20571"/>
                            <a14:foregroundMark x1="85957" y1="20571" x2="93191" y2="40571"/>
                            <a14:foregroundMark x1="93191" y1="40571" x2="92482" y2="67714"/>
                            <a14:foregroundMark x1="92482" y1="67714" x2="85106" y2="84000"/>
                            <a14:foregroundMark x1="85106" y1="84000" x2="77163" y2="88000"/>
                            <a14:foregroundMark x1="77163" y1="88000" x2="67376" y2="81714"/>
                            <a14:foregroundMark x1="67376" y1="81714" x2="60567" y2="66000"/>
                            <a14:foregroundMark x1="60567" y1="66000" x2="57872" y2="52286"/>
                            <a14:foregroundMark x1="96170" y1="53429" x2="96879" y2="53429"/>
                            <a14:foregroundMark x1="77589" y1="8000" x2="77589" y2="8000"/>
                            <a14:foregroundMark x1="76596" y1="92571" x2="76596" y2="92571"/>
                            <a14:foregroundMark x1="21986" y1="57714" x2="21986" y2="57714"/>
                            <a14:foregroundMark x1="11064" y1="49143" x2="30071" y2="62286"/>
                            <a14:foregroundMark x1="9362" y1="61714" x2="29220" y2="50000"/>
                            <a14:foregroundMark x1="29220" y1="50000" x2="29504" y2="50000"/>
                            <a14:foregroundMark x1="6099" y1="42000" x2="4965" y2="52286"/>
                          </a14:backgroundRemoval>
                        </a14:imgEffect>
                      </a14:imgLayer>
                    </a14:imgProps>
                  </a:ext>
                </a:extLst>
              </a:blip>
              <a:srcRect l="2071" t="38062" r="60137" b="23876"/>
              <a:stretch/>
            </p:blipFill>
            <p:spPr>
              <a:xfrm>
                <a:off x="2782838" y="2060848"/>
                <a:ext cx="2304257" cy="1152128"/>
              </a:xfrm>
              <a:prstGeom prst="rect">
                <a:avLst/>
              </a:prstGeom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79A6019-2309-4097-AEFA-36613A72F63E}"/>
                  </a:ext>
                </a:extLst>
              </p:cNvPr>
              <p:cNvSpPr/>
              <p:nvPr/>
            </p:nvSpPr>
            <p:spPr>
              <a:xfrm>
                <a:off x="3259584" y="2276872"/>
                <a:ext cx="1368152" cy="648072"/>
              </a:xfrm>
              <a:prstGeom prst="roundRect">
                <a:avLst/>
              </a:prstGeom>
              <a:solidFill>
                <a:srgbClr val="3134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700E90-EED0-4747-8DC3-BA5147D9776B}"/>
                </a:ext>
              </a:extLst>
            </p:cNvPr>
            <p:cNvSpPr txBox="1"/>
            <p:nvPr/>
          </p:nvSpPr>
          <p:spPr>
            <a:xfrm>
              <a:off x="3021005" y="2276872"/>
              <a:ext cx="1885934" cy="692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: 00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334CA7-8AA5-4C08-A7E9-C0CD79977B28}"/>
              </a:ext>
            </a:extLst>
          </p:cNvPr>
          <p:cNvGrpSpPr/>
          <p:nvPr/>
        </p:nvGrpSpPr>
        <p:grpSpPr>
          <a:xfrm>
            <a:off x="2971057" y="2113064"/>
            <a:ext cx="1947837" cy="1891153"/>
            <a:chOff x="381969" y="2838562"/>
            <a:chExt cx="1954374" cy="19668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A56F66-4D5F-4010-A995-F3293C44F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1969" y="2838562"/>
              <a:ext cx="1954374" cy="1966856"/>
            </a:xfrm>
            <a:prstGeom prst="rect">
              <a:avLst/>
            </a:prstGeom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F70561D-DD70-4381-ABC2-D8C58E251569}"/>
                </a:ext>
              </a:extLst>
            </p:cNvPr>
            <p:cNvSpPr/>
            <p:nvPr/>
          </p:nvSpPr>
          <p:spPr>
            <a:xfrm>
              <a:off x="1303766" y="3433457"/>
              <a:ext cx="75666" cy="358922"/>
            </a:xfrm>
            <a:custGeom>
              <a:avLst/>
              <a:gdLst>
                <a:gd name="connsiteX0" fmla="*/ 72008 w 144016"/>
                <a:gd name="connsiteY0" fmla="*/ 0 h 675221"/>
                <a:gd name="connsiteX1" fmla="*/ 144016 w 144016"/>
                <a:gd name="connsiteY1" fmla="*/ 126880 h 675221"/>
                <a:gd name="connsiteX2" fmla="*/ 108012 w 144016"/>
                <a:gd name="connsiteY2" fmla="*/ 126880 h 675221"/>
                <a:gd name="connsiteX3" fmla="*/ 108012 w 144016"/>
                <a:gd name="connsiteY3" fmla="*/ 675221 h 675221"/>
                <a:gd name="connsiteX4" fmla="*/ 72008 w 144016"/>
                <a:gd name="connsiteY4" fmla="*/ 667550 h 675221"/>
                <a:gd name="connsiteX5" fmla="*/ 36004 w 144016"/>
                <a:gd name="connsiteY5" fmla="*/ 675221 h 675221"/>
                <a:gd name="connsiteX6" fmla="*/ 36004 w 144016"/>
                <a:gd name="connsiteY6" fmla="*/ 126880 h 675221"/>
                <a:gd name="connsiteX7" fmla="*/ 0 w 144016"/>
                <a:gd name="connsiteY7" fmla="*/ 126880 h 675221"/>
                <a:gd name="connsiteX8" fmla="*/ 72008 w 144016"/>
                <a:gd name="connsiteY8" fmla="*/ 0 h 6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16" h="675221">
                  <a:moveTo>
                    <a:pt x="72008" y="0"/>
                  </a:moveTo>
                  <a:lnTo>
                    <a:pt x="144016" y="126880"/>
                  </a:lnTo>
                  <a:lnTo>
                    <a:pt x="108012" y="126880"/>
                  </a:lnTo>
                  <a:lnTo>
                    <a:pt x="108012" y="675221"/>
                  </a:lnTo>
                  <a:lnTo>
                    <a:pt x="72008" y="667550"/>
                  </a:lnTo>
                  <a:lnTo>
                    <a:pt x="36004" y="675221"/>
                  </a:lnTo>
                  <a:lnTo>
                    <a:pt x="36004" y="126880"/>
                  </a:lnTo>
                  <a:lnTo>
                    <a:pt x="0" y="126880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573C7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21E8181-F4AE-450E-BD1C-EDC617918DDD}"/>
                </a:ext>
              </a:extLst>
            </p:cNvPr>
            <p:cNvSpPr/>
            <p:nvPr/>
          </p:nvSpPr>
          <p:spPr>
            <a:xfrm rot="19584128">
              <a:off x="1214535" y="3631143"/>
              <a:ext cx="110781" cy="185523"/>
            </a:xfrm>
            <a:custGeom>
              <a:avLst/>
              <a:gdLst>
                <a:gd name="connsiteX0" fmla="*/ 108012 w 216024"/>
                <a:gd name="connsiteY0" fmla="*/ 0 h 340656"/>
                <a:gd name="connsiteX1" fmla="*/ 216024 w 216024"/>
                <a:gd name="connsiteY1" fmla="*/ 106354 h 340656"/>
                <a:gd name="connsiteX2" fmla="*/ 162018 w 216024"/>
                <a:gd name="connsiteY2" fmla="*/ 106354 h 340656"/>
                <a:gd name="connsiteX3" fmla="*/ 162018 w 216024"/>
                <a:gd name="connsiteY3" fmla="*/ 340656 h 340656"/>
                <a:gd name="connsiteX4" fmla="*/ 108012 w 216024"/>
                <a:gd name="connsiteY4" fmla="*/ 329149 h 340656"/>
                <a:gd name="connsiteX5" fmla="*/ 54006 w 216024"/>
                <a:gd name="connsiteY5" fmla="*/ 340656 h 340656"/>
                <a:gd name="connsiteX6" fmla="*/ 54006 w 216024"/>
                <a:gd name="connsiteY6" fmla="*/ 106354 h 340656"/>
                <a:gd name="connsiteX7" fmla="*/ 0 w 216024"/>
                <a:gd name="connsiteY7" fmla="*/ 106354 h 340656"/>
                <a:gd name="connsiteX8" fmla="*/ 108012 w 216024"/>
                <a:gd name="connsiteY8" fmla="*/ 0 h 34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24" h="340656">
                  <a:moveTo>
                    <a:pt x="108012" y="0"/>
                  </a:moveTo>
                  <a:lnTo>
                    <a:pt x="216024" y="106354"/>
                  </a:lnTo>
                  <a:lnTo>
                    <a:pt x="162018" y="106354"/>
                  </a:lnTo>
                  <a:lnTo>
                    <a:pt x="162018" y="340656"/>
                  </a:lnTo>
                  <a:lnTo>
                    <a:pt x="108012" y="329149"/>
                  </a:lnTo>
                  <a:lnTo>
                    <a:pt x="54006" y="340656"/>
                  </a:lnTo>
                  <a:lnTo>
                    <a:pt x="54006" y="106354"/>
                  </a:lnTo>
                  <a:lnTo>
                    <a:pt x="0" y="106354"/>
                  </a:lnTo>
                  <a:lnTo>
                    <a:pt x="108012" y="0"/>
                  </a:lnTo>
                  <a:close/>
                </a:path>
              </a:pathLst>
            </a:custGeom>
            <a:solidFill>
              <a:srgbClr val="573C7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4E1C85-DD50-44FC-88D6-CC7BBF8F0C9E}"/>
              </a:ext>
            </a:extLst>
          </p:cNvPr>
          <p:cNvGrpSpPr/>
          <p:nvPr/>
        </p:nvGrpSpPr>
        <p:grpSpPr>
          <a:xfrm>
            <a:off x="874361" y="5007679"/>
            <a:ext cx="4484411" cy="597505"/>
            <a:chOff x="1198662" y="4966442"/>
            <a:chExt cx="5217965" cy="806955"/>
          </a:xfrm>
        </p:grpSpPr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C8FCAF0F-C4AC-4B59-8EB9-FE0B04862E2E}"/>
                </a:ext>
              </a:extLst>
            </p:cNvPr>
            <p:cNvSpPr/>
            <p:nvPr/>
          </p:nvSpPr>
          <p:spPr>
            <a:xfrm>
              <a:off x="1198662" y="4966442"/>
              <a:ext cx="888695" cy="785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9ADB7F-2C6E-4441-8E01-C08158AC1C8E}"/>
                </a:ext>
              </a:extLst>
            </p:cNvPr>
            <p:cNvSpPr txBox="1"/>
            <p:nvPr/>
          </p:nvSpPr>
          <p:spPr>
            <a:xfrm>
              <a:off x="2122517" y="5066767"/>
              <a:ext cx="4294110" cy="706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giờ hay          giờ </a:t>
              </a:r>
              <a:r>
                <a:rPr lang="vi-VN" sz="2800">
                  <a:latin typeface="Arial" panose="020B0604020202020204" pitchFamily="34" charset="0"/>
                  <a:cs typeface="Arial" panose="020B0604020202020204" pitchFamily="34" charset="0"/>
                </a:rPr>
                <a:t>đêm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0">
              <a:extLst>
                <a:ext uri="{FF2B5EF4-FFF2-40B4-BE49-F238E27FC236}">
                  <a16:creationId xmlns:a16="http://schemas.microsoft.com/office/drawing/2014/main" id="{AEC36945-2E8D-4E55-9DAF-6F4489E87844}"/>
                </a:ext>
              </a:extLst>
            </p:cNvPr>
            <p:cNvSpPr/>
            <p:nvPr/>
          </p:nvSpPr>
          <p:spPr>
            <a:xfrm>
              <a:off x="3787435" y="4966442"/>
              <a:ext cx="888695" cy="785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FEC03ED4-301D-4777-990F-148ED0F1C994}"/>
              </a:ext>
            </a:extLst>
          </p:cNvPr>
          <p:cNvSpPr/>
          <p:nvPr/>
        </p:nvSpPr>
        <p:spPr>
          <a:xfrm>
            <a:off x="921420" y="5079127"/>
            <a:ext cx="682872" cy="489005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7A3FB6EA-2949-462C-8D68-E39FB69C15B4}"/>
              </a:ext>
            </a:extLst>
          </p:cNvPr>
          <p:cNvSpPr/>
          <p:nvPr/>
        </p:nvSpPr>
        <p:spPr>
          <a:xfrm>
            <a:off x="3139642" y="5053957"/>
            <a:ext cx="682872" cy="489005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5320557-F1C2-4EF4-8943-86CBB6FE3B45}"/>
              </a:ext>
            </a:extLst>
          </p:cNvPr>
          <p:cNvGrpSpPr/>
          <p:nvPr/>
        </p:nvGrpSpPr>
        <p:grpSpPr>
          <a:xfrm>
            <a:off x="6923376" y="2752162"/>
            <a:ext cx="1594666" cy="870692"/>
            <a:chOff x="2782838" y="2060848"/>
            <a:chExt cx="2304257" cy="115212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E4B4358-F7F3-4871-B611-4E38A10F1F78}"/>
                </a:ext>
              </a:extLst>
            </p:cNvPr>
            <p:cNvGrpSpPr/>
            <p:nvPr/>
          </p:nvGrpSpPr>
          <p:grpSpPr>
            <a:xfrm>
              <a:off x="2782838" y="2060848"/>
              <a:ext cx="2304257" cy="1152128"/>
              <a:chOff x="2782838" y="2060848"/>
              <a:chExt cx="2304257" cy="1152128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5F4CFB5D-54DF-4EC2-BAF4-8F84740896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000" b="92286" l="4965" r="96738">
                            <a14:foregroundMark x1="63972" y1="23429" x2="59858" y2="47714"/>
                            <a14:foregroundMark x1="60567" y1="29714" x2="67518" y2="19143"/>
                            <a14:foregroundMark x1="67518" y1="19143" x2="75603" y2="14571"/>
                            <a14:foregroundMark x1="75603" y1="14571" x2="85957" y2="20571"/>
                            <a14:foregroundMark x1="85957" y1="20571" x2="93191" y2="40571"/>
                            <a14:foregroundMark x1="93191" y1="40571" x2="92482" y2="67714"/>
                            <a14:foregroundMark x1="92482" y1="67714" x2="85106" y2="84000"/>
                            <a14:foregroundMark x1="85106" y1="84000" x2="77163" y2="88000"/>
                            <a14:foregroundMark x1="77163" y1="88000" x2="67376" y2="81714"/>
                            <a14:foregroundMark x1="67376" y1="81714" x2="60567" y2="66000"/>
                            <a14:foregroundMark x1="60567" y1="66000" x2="57872" y2="52286"/>
                            <a14:foregroundMark x1="96170" y1="53429" x2="96879" y2="53429"/>
                            <a14:foregroundMark x1="77589" y1="8000" x2="77589" y2="8000"/>
                            <a14:foregroundMark x1="76596" y1="92571" x2="76596" y2="92571"/>
                            <a14:foregroundMark x1="21986" y1="57714" x2="21986" y2="57714"/>
                            <a14:foregroundMark x1="11064" y1="49143" x2="30071" y2="62286"/>
                            <a14:foregroundMark x1="9362" y1="61714" x2="29220" y2="50000"/>
                            <a14:foregroundMark x1="29220" y1="50000" x2="29504" y2="50000"/>
                            <a14:foregroundMark x1="6099" y1="42000" x2="4965" y2="52286"/>
                          </a14:backgroundRemoval>
                        </a14:imgEffect>
                      </a14:imgLayer>
                    </a14:imgProps>
                  </a:ext>
                </a:extLst>
              </a:blip>
              <a:srcRect l="2071" t="38062" r="60137" b="23876"/>
              <a:stretch/>
            </p:blipFill>
            <p:spPr>
              <a:xfrm>
                <a:off x="2782838" y="2060848"/>
                <a:ext cx="2304257" cy="1152128"/>
              </a:xfrm>
              <a:prstGeom prst="rect">
                <a:avLst/>
              </a:prstGeom>
            </p:spPr>
          </p:pic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96A3C482-AD17-454B-A814-69DCAAE035B8}"/>
                  </a:ext>
                </a:extLst>
              </p:cNvPr>
              <p:cNvSpPr/>
              <p:nvPr/>
            </p:nvSpPr>
            <p:spPr>
              <a:xfrm>
                <a:off x="3259584" y="2276872"/>
                <a:ext cx="1368152" cy="648072"/>
              </a:xfrm>
              <a:prstGeom prst="roundRect">
                <a:avLst/>
              </a:prstGeom>
              <a:solidFill>
                <a:srgbClr val="3134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3B89C02-EFB5-47E7-A56C-B12CDA735877}"/>
                </a:ext>
              </a:extLst>
            </p:cNvPr>
            <p:cNvSpPr txBox="1"/>
            <p:nvPr/>
          </p:nvSpPr>
          <p:spPr>
            <a:xfrm>
              <a:off x="3021005" y="2276872"/>
              <a:ext cx="1885934" cy="692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: 00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3B7F698-426B-4B36-BCAF-1F20111989B0}"/>
              </a:ext>
            </a:extLst>
          </p:cNvPr>
          <p:cNvGrpSpPr/>
          <p:nvPr/>
        </p:nvGrpSpPr>
        <p:grpSpPr>
          <a:xfrm>
            <a:off x="8971998" y="2231450"/>
            <a:ext cx="1946531" cy="1891153"/>
            <a:chOff x="8971998" y="2231450"/>
            <a:chExt cx="1946531" cy="189115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FF7D593-804C-426D-A275-8F4814BD3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71998" y="2231450"/>
              <a:ext cx="1946531" cy="1891153"/>
            </a:xfrm>
            <a:prstGeom prst="rect">
              <a:avLst/>
            </a:prstGeom>
          </p:spPr>
        </p:pic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FB03F5F-4CE1-437C-AB10-59957336D150}"/>
                </a:ext>
              </a:extLst>
            </p:cNvPr>
            <p:cNvSpPr/>
            <p:nvPr/>
          </p:nvSpPr>
          <p:spPr>
            <a:xfrm>
              <a:off x="9879582" y="2795861"/>
              <a:ext cx="75413" cy="345107"/>
            </a:xfrm>
            <a:custGeom>
              <a:avLst/>
              <a:gdLst>
                <a:gd name="connsiteX0" fmla="*/ 72008 w 144016"/>
                <a:gd name="connsiteY0" fmla="*/ 0 h 675221"/>
                <a:gd name="connsiteX1" fmla="*/ 144016 w 144016"/>
                <a:gd name="connsiteY1" fmla="*/ 126880 h 675221"/>
                <a:gd name="connsiteX2" fmla="*/ 108012 w 144016"/>
                <a:gd name="connsiteY2" fmla="*/ 126880 h 675221"/>
                <a:gd name="connsiteX3" fmla="*/ 108012 w 144016"/>
                <a:gd name="connsiteY3" fmla="*/ 675221 h 675221"/>
                <a:gd name="connsiteX4" fmla="*/ 72008 w 144016"/>
                <a:gd name="connsiteY4" fmla="*/ 667550 h 675221"/>
                <a:gd name="connsiteX5" fmla="*/ 36004 w 144016"/>
                <a:gd name="connsiteY5" fmla="*/ 675221 h 675221"/>
                <a:gd name="connsiteX6" fmla="*/ 36004 w 144016"/>
                <a:gd name="connsiteY6" fmla="*/ 126880 h 675221"/>
                <a:gd name="connsiteX7" fmla="*/ 0 w 144016"/>
                <a:gd name="connsiteY7" fmla="*/ 126880 h 675221"/>
                <a:gd name="connsiteX8" fmla="*/ 72008 w 144016"/>
                <a:gd name="connsiteY8" fmla="*/ 0 h 6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16" h="675221">
                  <a:moveTo>
                    <a:pt x="72008" y="0"/>
                  </a:moveTo>
                  <a:lnTo>
                    <a:pt x="144016" y="126880"/>
                  </a:lnTo>
                  <a:lnTo>
                    <a:pt x="108012" y="126880"/>
                  </a:lnTo>
                  <a:lnTo>
                    <a:pt x="108012" y="675221"/>
                  </a:lnTo>
                  <a:lnTo>
                    <a:pt x="72008" y="667550"/>
                  </a:lnTo>
                  <a:lnTo>
                    <a:pt x="36004" y="675221"/>
                  </a:lnTo>
                  <a:lnTo>
                    <a:pt x="36004" y="126880"/>
                  </a:lnTo>
                  <a:lnTo>
                    <a:pt x="0" y="126880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573C7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75900BC-5D4B-4C83-989D-C8F23C487F6A}"/>
                </a:ext>
              </a:extLst>
            </p:cNvPr>
            <p:cNvSpPr/>
            <p:nvPr/>
          </p:nvSpPr>
          <p:spPr>
            <a:xfrm rot="18053702">
              <a:off x="9757201" y="3027658"/>
              <a:ext cx="110410" cy="178382"/>
            </a:xfrm>
            <a:custGeom>
              <a:avLst/>
              <a:gdLst>
                <a:gd name="connsiteX0" fmla="*/ 108012 w 216024"/>
                <a:gd name="connsiteY0" fmla="*/ 0 h 340656"/>
                <a:gd name="connsiteX1" fmla="*/ 216024 w 216024"/>
                <a:gd name="connsiteY1" fmla="*/ 106354 h 340656"/>
                <a:gd name="connsiteX2" fmla="*/ 162018 w 216024"/>
                <a:gd name="connsiteY2" fmla="*/ 106354 h 340656"/>
                <a:gd name="connsiteX3" fmla="*/ 162018 w 216024"/>
                <a:gd name="connsiteY3" fmla="*/ 340656 h 340656"/>
                <a:gd name="connsiteX4" fmla="*/ 108012 w 216024"/>
                <a:gd name="connsiteY4" fmla="*/ 329149 h 340656"/>
                <a:gd name="connsiteX5" fmla="*/ 54006 w 216024"/>
                <a:gd name="connsiteY5" fmla="*/ 340656 h 340656"/>
                <a:gd name="connsiteX6" fmla="*/ 54006 w 216024"/>
                <a:gd name="connsiteY6" fmla="*/ 106354 h 340656"/>
                <a:gd name="connsiteX7" fmla="*/ 0 w 216024"/>
                <a:gd name="connsiteY7" fmla="*/ 106354 h 340656"/>
                <a:gd name="connsiteX8" fmla="*/ 108012 w 216024"/>
                <a:gd name="connsiteY8" fmla="*/ 0 h 34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24" h="340656">
                  <a:moveTo>
                    <a:pt x="108012" y="0"/>
                  </a:moveTo>
                  <a:lnTo>
                    <a:pt x="216024" y="106354"/>
                  </a:lnTo>
                  <a:lnTo>
                    <a:pt x="162018" y="106354"/>
                  </a:lnTo>
                  <a:lnTo>
                    <a:pt x="162018" y="340656"/>
                  </a:lnTo>
                  <a:lnTo>
                    <a:pt x="108012" y="329149"/>
                  </a:lnTo>
                  <a:lnTo>
                    <a:pt x="54006" y="340656"/>
                  </a:lnTo>
                  <a:lnTo>
                    <a:pt x="54006" y="106354"/>
                  </a:lnTo>
                  <a:lnTo>
                    <a:pt x="0" y="106354"/>
                  </a:lnTo>
                  <a:lnTo>
                    <a:pt x="108012" y="0"/>
                  </a:lnTo>
                  <a:close/>
                </a:path>
              </a:pathLst>
            </a:custGeom>
            <a:solidFill>
              <a:srgbClr val="573C7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D2AC7D8-7E2B-4837-BCD0-68FC9BD07406}"/>
              </a:ext>
            </a:extLst>
          </p:cNvPr>
          <p:cNvGrpSpPr/>
          <p:nvPr/>
        </p:nvGrpSpPr>
        <p:grpSpPr>
          <a:xfrm>
            <a:off x="7052391" y="5021152"/>
            <a:ext cx="4484411" cy="597505"/>
            <a:chOff x="1198662" y="4966442"/>
            <a:chExt cx="5217966" cy="806955"/>
          </a:xfrm>
        </p:grpSpPr>
        <p:sp>
          <p:nvSpPr>
            <p:cNvPr id="48" name="Rounded Rectangle 10">
              <a:extLst>
                <a:ext uri="{FF2B5EF4-FFF2-40B4-BE49-F238E27FC236}">
                  <a16:creationId xmlns:a16="http://schemas.microsoft.com/office/drawing/2014/main" id="{2D2145A8-18CB-4773-A7F5-B19CB509F662}"/>
                </a:ext>
              </a:extLst>
            </p:cNvPr>
            <p:cNvSpPr/>
            <p:nvPr/>
          </p:nvSpPr>
          <p:spPr>
            <a:xfrm>
              <a:off x="1198662" y="4966442"/>
              <a:ext cx="888695" cy="785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3ADC599-F920-4361-865F-BBCFAEE1F18E}"/>
                </a:ext>
              </a:extLst>
            </p:cNvPr>
            <p:cNvSpPr txBox="1"/>
            <p:nvPr/>
          </p:nvSpPr>
          <p:spPr>
            <a:xfrm>
              <a:off x="2122517" y="5066767"/>
              <a:ext cx="4294111" cy="706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giờ hay          giờ </a:t>
              </a:r>
              <a:r>
                <a:rPr lang="vi-VN" sz="2800">
                  <a:latin typeface="Arial" panose="020B0604020202020204" pitchFamily="34" charset="0"/>
                  <a:cs typeface="Arial" panose="020B0604020202020204" pitchFamily="34" charset="0"/>
                </a:rPr>
                <a:t>đêm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10">
              <a:extLst>
                <a:ext uri="{FF2B5EF4-FFF2-40B4-BE49-F238E27FC236}">
                  <a16:creationId xmlns:a16="http://schemas.microsoft.com/office/drawing/2014/main" id="{921FBDD6-9A22-4AAC-9A08-3D5B50ACBB0E}"/>
                </a:ext>
              </a:extLst>
            </p:cNvPr>
            <p:cNvSpPr/>
            <p:nvPr/>
          </p:nvSpPr>
          <p:spPr>
            <a:xfrm>
              <a:off x="3787435" y="4966442"/>
              <a:ext cx="888695" cy="785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Rounded Rectangle 13">
            <a:extLst>
              <a:ext uri="{FF2B5EF4-FFF2-40B4-BE49-F238E27FC236}">
                <a16:creationId xmlns:a16="http://schemas.microsoft.com/office/drawing/2014/main" id="{B5C0E4B0-5E6D-447B-9C03-D44F98DF745E}"/>
              </a:ext>
            </a:extLst>
          </p:cNvPr>
          <p:cNvSpPr/>
          <p:nvPr/>
        </p:nvSpPr>
        <p:spPr>
          <a:xfrm>
            <a:off x="7099450" y="5092600"/>
            <a:ext cx="682872" cy="489005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13">
            <a:extLst>
              <a:ext uri="{FF2B5EF4-FFF2-40B4-BE49-F238E27FC236}">
                <a16:creationId xmlns:a16="http://schemas.microsoft.com/office/drawing/2014/main" id="{0D887679-72B3-46F5-9B5F-69A2EC9D7431}"/>
              </a:ext>
            </a:extLst>
          </p:cNvPr>
          <p:cNvSpPr/>
          <p:nvPr/>
        </p:nvSpPr>
        <p:spPr>
          <a:xfrm>
            <a:off x="9317672" y="5067430"/>
            <a:ext cx="682872" cy="489005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29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" grpId="0" animBg="1"/>
      <p:bldP spid="19" grpId="0" animBg="1"/>
      <p:bldP spid="20" grpId="0" animBg="1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48812" y="620688"/>
            <a:ext cx="70927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u="sng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6000" b="1" u="sng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cố</a:t>
            </a:r>
            <a:r>
              <a:rPr lang="vi-VN" sz="6000" b="1" u="sng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Dặn dò</a:t>
            </a:r>
            <a:endParaRPr lang="en-US" sz="60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3411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2055" y="2996952"/>
            <a:ext cx="8966302" cy="35274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847" y="2996952"/>
            <a:ext cx="523671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7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620">
            <a:off x="1512754" y="409141"/>
            <a:ext cx="9372600" cy="6725474"/>
          </a:xfrm>
          <a:prstGeom prst="rect">
            <a:avLst/>
          </a:prstGeom>
        </p:spPr>
      </p:pic>
      <p:pic>
        <p:nvPicPr>
          <p:cNvPr id="4" name="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520" y="2462190"/>
            <a:ext cx="2473678" cy="2372711"/>
          </a:xfrm>
          <a:prstGeom prst="rect">
            <a:avLst/>
          </a:prstGeom>
        </p:spPr>
      </p:pic>
      <p:pic>
        <p:nvPicPr>
          <p:cNvPr id="5" name="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93" y="3977118"/>
            <a:ext cx="1925303" cy="1327150"/>
          </a:xfrm>
          <a:prstGeom prst="rect">
            <a:avLst/>
          </a:prstGeom>
        </p:spPr>
      </p:pic>
      <p:pic>
        <p:nvPicPr>
          <p:cNvPr id="6" name="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30" y="-38106"/>
            <a:ext cx="3860800" cy="2286000"/>
          </a:xfrm>
          <a:prstGeom prst="rect">
            <a:avLst/>
          </a:prstGeom>
        </p:spPr>
      </p:pic>
      <p:pic>
        <p:nvPicPr>
          <p:cNvPr id="8" name="7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815" y="-2196920"/>
            <a:ext cx="12192000" cy="6858000"/>
          </a:xfrm>
          <a:prstGeom prst="rect">
            <a:avLst/>
          </a:prstGeom>
        </p:spPr>
      </p:pic>
      <p:pic>
        <p:nvPicPr>
          <p:cNvPr id="9" name="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787825" cy="501874"/>
          </a:xfrm>
          <a:prstGeom prst="rect">
            <a:avLst/>
          </a:prstGeom>
        </p:spPr>
      </p:pic>
      <p:pic>
        <p:nvPicPr>
          <p:cNvPr id="10" name="7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18" y="3140953"/>
            <a:ext cx="913221" cy="11169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95096" y="2730740"/>
            <a:ext cx="62616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Ngày – Giờ</a:t>
            </a:r>
            <a:endParaRPr lang="en-US" sz="8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2" y="19050"/>
            <a:ext cx="12192000" cy="4813300"/>
          </a:xfrm>
          <a:prstGeom prst="rect">
            <a:avLst/>
          </a:prstGeom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165" flipH="1">
            <a:off x="3822914" y="1402504"/>
            <a:ext cx="7183170" cy="49733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5206" y="2924944"/>
            <a:ext cx="31138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8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1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804" y="1428271"/>
            <a:ext cx="4964019" cy="524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4021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F85CA2-E99F-4030-9486-3F4878714254}"/>
              </a:ext>
            </a:extLst>
          </p:cNvPr>
          <p:cNvSpPr/>
          <p:nvPr/>
        </p:nvSpPr>
        <p:spPr>
          <a:xfrm>
            <a:off x="2350790" y="1410872"/>
            <a:ext cx="8258295" cy="4682424"/>
          </a:xfrm>
          <a:prstGeom prst="roundRect">
            <a:avLst/>
          </a:prstGeom>
          <a:solidFill>
            <a:srgbClr val="FFFF00"/>
          </a:solidFill>
          <a:ln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8258295"/>
                      <a:gd name="connsiteY0" fmla="*/ 780420 h 4682424"/>
                      <a:gd name="connsiteX1" fmla="*/ 780420 w 8258295"/>
                      <a:gd name="connsiteY1" fmla="*/ 0 h 4682424"/>
                      <a:gd name="connsiteX2" fmla="*/ 7477875 w 8258295"/>
                      <a:gd name="connsiteY2" fmla="*/ 0 h 4682424"/>
                      <a:gd name="connsiteX3" fmla="*/ 8258295 w 8258295"/>
                      <a:gd name="connsiteY3" fmla="*/ 780420 h 4682424"/>
                      <a:gd name="connsiteX4" fmla="*/ 8258295 w 8258295"/>
                      <a:gd name="connsiteY4" fmla="*/ 3902004 h 4682424"/>
                      <a:gd name="connsiteX5" fmla="*/ 7477875 w 8258295"/>
                      <a:gd name="connsiteY5" fmla="*/ 4682424 h 4682424"/>
                      <a:gd name="connsiteX6" fmla="*/ 780420 w 8258295"/>
                      <a:gd name="connsiteY6" fmla="*/ 4682424 h 4682424"/>
                      <a:gd name="connsiteX7" fmla="*/ 0 w 8258295"/>
                      <a:gd name="connsiteY7" fmla="*/ 3902004 h 4682424"/>
                      <a:gd name="connsiteX8" fmla="*/ 0 w 8258295"/>
                      <a:gd name="connsiteY8" fmla="*/ 780420 h 4682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258295" h="4682424" fill="none" extrusionOk="0">
                        <a:moveTo>
                          <a:pt x="0" y="780420"/>
                        </a:moveTo>
                        <a:cubicBezTo>
                          <a:pt x="26420" y="409945"/>
                          <a:pt x="419978" y="14604"/>
                          <a:pt x="780420" y="0"/>
                        </a:cubicBezTo>
                        <a:cubicBezTo>
                          <a:pt x="3273199" y="-47972"/>
                          <a:pt x="5979672" y="-135018"/>
                          <a:pt x="7477875" y="0"/>
                        </a:cubicBezTo>
                        <a:cubicBezTo>
                          <a:pt x="7907396" y="-6616"/>
                          <a:pt x="8249837" y="366734"/>
                          <a:pt x="8258295" y="780420"/>
                        </a:cubicBezTo>
                        <a:cubicBezTo>
                          <a:pt x="8402586" y="1515670"/>
                          <a:pt x="8400375" y="2661982"/>
                          <a:pt x="8258295" y="3902004"/>
                        </a:cubicBezTo>
                        <a:cubicBezTo>
                          <a:pt x="8216754" y="4307870"/>
                          <a:pt x="7961023" y="4622233"/>
                          <a:pt x="7477875" y="4682424"/>
                        </a:cubicBezTo>
                        <a:cubicBezTo>
                          <a:pt x="6555668" y="4762910"/>
                          <a:pt x="1483331" y="4589304"/>
                          <a:pt x="780420" y="4682424"/>
                        </a:cubicBezTo>
                        <a:cubicBezTo>
                          <a:pt x="422745" y="4701272"/>
                          <a:pt x="-32008" y="4302844"/>
                          <a:pt x="0" y="3902004"/>
                        </a:cubicBezTo>
                        <a:cubicBezTo>
                          <a:pt x="76170" y="2381567"/>
                          <a:pt x="163780" y="2224737"/>
                          <a:pt x="0" y="780420"/>
                        </a:cubicBezTo>
                        <a:close/>
                      </a:path>
                      <a:path w="8258295" h="4682424" stroke="0" extrusionOk="0">
                        <a:moveTo>
                          <a:pt x="0" y="780420"/>
                        </a:moveTo>
                        <a:cubicBezTo>
                          <a:pt x="16161" y="326190"/>
                          <a:pt x="343446" y="44382"/>
                          <a:pt x="780420" y="0"/>
                        </a:cubicBezTo>
                        <a:cubicBezTo>
                          <a:pt x="2976308" y="-167747"/>
                          <a:pt x="4493851" y="44969"/>
                          <a:pt x="7477875" y="0"/>
                        </a:cubicBezTo>
                        <a:cubicBezTo>
                          <a:pt x="7973805" y="-1615"/>
                          <a:pt x="8275704" y="323690"/>
                          <a:pt x="8258295" y="780420"/>
                        </a:cubicBezTo>
                        <a:cubicBezTo>
                          <a:pt x="8382662" y="1612837"/>
                          <a:pt x="8270015" y="2674539"/>
                          <a:pt x="8258295" y="3902004"/>
                        </a:cubicBezTo>
                        <a:cubicBezTo>
                          <a:pt x="8262533" y="4324272"/>
                          <a:pt x="7923644" y="4632971"/>
                          <a:pt x="7477875" y="4682424"/>
                        </a:cubicBezTo>
                        <a:cubicBezTo>
                          <a:pt x="4896155" y="4806521"/>
                          <a:pt x="2959128" y="4634629"/>
                          <a:pt x="780420" y="4682424"/>
                        </a:cubicBezTo>
                        <a:cubicBezTo>
                          <a:pt x="303994" y="4670776"/>
                          <a:pt x="-13662" y="4322889"/>
                          <a:pt x="0" y="3902004"/>
                        </a:cubicBezTo>
                        <a:cubicBezTo>
                          <a:pt x="-2833" y="2679634"/>
                          <a:pt x="-158223" y="1650575"/>
                          <a:pt x="0" y="78042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63C61A-2CF9-43CA-A787-B3E6DB67AAB8}"/>
              </a:ext>
            </a:extLst>
          </p:cNvPr>
          <p:cNvCxnSpPr>
            <a:cxnSpLocks/>
          </p:cNvCxnSpPr>
          <p:nvPr/>
        </p:nvCxnSpPr>
        <p:spPr>
          <a:xfrm>
            <a:off x="319708" y="1037877"/>
            <a:ext cx="22697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F4EDBE1-E48D-4ACE-A321-1FADEE5FCC45}"/>
              </a:ext>
            </a:extLst>
          </p:cNvPr>
          <p:cNvGrpSpPr/>
          <p:nvPr/>
        </p:nvGrpSpPr>
        <p:grpSpPr>
          <a:xfrm>
            <a:off x="319708" y="264400"/>
            <a:ext cx="2336406" cy="635000"/>
            <a:chOff x="319708" y="264400"/>
            <a:chExt cx="2336406" cy="635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DE650F3-C2C7-4263-861A-CFA93676DE80}"/>
                </a:ext>
              </a:extLst>
            </p:cNvPr>
            <p:cNvGrpSpPr/>
            <p:nvPr/>
          </p:nvGrpSpPr>
          <p:grpSpPr>
            <a:xfrm>
              <a:off x="319708" y="264400"/>
              <a:ext cx="2336406" cy="635000"/>
              <a:chOff x="1253941" y="554838"/>
              <a:chExt cx="2336406" cy="6350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BA9154C-DD91-442F-83E6-2444E2E2B743}"/>
                  </a:ext>
                </a:extLst>
              </p:cNvPr>
              <p:cNvGrpSpPr/>
              <p:nvPr/>
            </p:nvGrpSpPr>
            <p:grpSpPr>
              <a:xfrm>
                <a:off x="1253941" y="554838"/>
                <a:ext cx="654049" cy="635000"/>
                <a:chOff x="7934325" y="85725"/>
                <a:chExt cx="654049" cy="635000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187F83B4-110D-4112-8B15-E12FAC8FA772}"/>
                    </a:ext>
                  </a:extLst>
                </p:cNvPr>
                <p:cNvSpPr/>
                <p:nvPr/>
              </p:nvSpPr>
              <p:spPr>
                <a:xfrm>
                  <a:off x="8001000" y="152400"/>
                  <a:ext cx="520700" cy="49530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vi-VN" sz="2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4BDE0742-2681-455C-86DD-F0CCB7467799}"/>
                    </a:ext>
                  </a:extLst>
                </p:cNvPr>
                <p:cNvSpPr/>
                <p:nvPr/>
              </p:nvSpPr>
              <p:spPr>
                <a:xfrm>
                  <a:off x="7934325" y="85725"/>
                  <a:ext cx="654049" cy="635000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D42F81-073C-47F1-B3CC-FAF5D46518A7}"/>
                  </a:ext>
                </a:extLst>
              </p:cNvPr>
              <p:cNvSpPr txBox="1"/>
              <p:nvPr/>
            </p:nvSpPr>
            <p:spPr>
              <a:xfrm>
                <a:off x="2059472" y="605063"/>
                <a:ext cx="15308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Số    ?</a:t>
                </a:r>
                <a:endParaRPr lang="vi-VN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D6C412F-CD20-4F58-9603-65B2E637A206}"/>
                </a:ext>
              </a:extLst>
            </p:cNvPr>
            <p:cNvSpPr/>
            <p:nvPr/>
          </p:nvSpPr>
          <p:spPr>
            <a:xfrm>
              <a:off x="1081697" y="264400"/>
              <a:ext cx="848704" cy="634992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E78AA00-D9F7-499F-B71C-ADF0D484687E}"/>
              </a:ext>
            </a:extLst>
          </p:cNvPr>
          <p:cNvGrpSpPr/>
          <p:nvPr/>
        </p:nvGrpSpPr>
        <p:grpSpPr>
          <a:xfrm>
            <a:off x="3698133" y="2810858"/>
            <a:ext cx="2304257" cy="1152128"/>
            <a:chOff x="2782838" y="2060848"/>
            <a:chExt cx="2304257" cy="115212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260F5BC-7F27-445D-93E8-660BF1EAC34B}"/>
                </a:ext>
              </a:extLst>
            </p:cNvPr>
            <p:cNvGrpSpPr/>
            <p:nvPr/>
          </p:nvGrpSpPr>
          <p:grpSpPr>
            <a:xfrm>
              <a:off x="2782838" y="2060848"/>
              <a:ext cx="2304257" cy="1152128"/>
              <a:chOff x="2782838" y="2060848"/>
              <a:chExt cx="2304257" cy="115212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FE2572B-A7B9-46B1-9338-9A617B4666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000" b="92286" l="4965" r="96738">
                            <a14:foregroundMark x1="63972" y1="23429" x2="59858" y2="47714"/>
                            <a14:foregroundMark x1="60567" y1="29714" x2="67518" y2="19143"/>
                            <a14:foregroundMark x1="67518" y1="19143" x2="75603" y2="14571"/>
                            <a14:foregroundMark x1="75603" y1="14571" x2="85957" y2="20571"/>
                            <a14:foregroundMark x1="85957" y1="20571" x2="93191" y2="40571"/>
                            <a14:foregroundMark x1="93191" y1="40571" x2="92482" y2="67714"/>
                            <a14:foregroundMark x1="92482" y1="67714" x2="85106" y2="84000"/>
                            <a14:foregroundMark x1="85106" y1="84000" x2="77163" y2="88000"/>
                            <a14:foregroundMark x1="77163" y1="88000" x2="67376" y2="81714"/>
                            <a14:foregroundMark x1="67376" y1="81714" x2="60567" y2="66000"/>
                            <a14:foregroundMark x1="60567" y1="66000" x2="57872" y2="52286"/>
                            <a14:foregroundMark x1="96170" y1="53429" x2="96879" y2="53429"/>
                            <a14:foregroundMark x1="77589" y1="8000" x2="77589" y2="8000"/>
                            <a14:foregroundMark x1="76596" y1="92571" x2="76596" y2="92571"/>
                            <a14:foregroundMark x1="21986" y1="57714" x2="21986" y2="57714"/>
                            <a14:foregroundMark x1="11064" y1="49143" x2="30071" y2="62286"/>
                            <a14:foregroundMark x1="9362" y1="61714" x2="29220" y2="50000"/>
                            <a14:foregroundMark x1="29220" y1="50000" x2="29504" y2="50000"/>
                            <a14:foregroundMark x1="6099" y1="42000" x2="4965" y2="52286"/>
                          </a14:backgroundRemoval>
                        </a14:imgEffect>
                      </a14:imgLayer>
                    </a14:imgProps>
                  </a:ext>
                </a:extLst>
              </a:blip>
              <a:srcRect l="2071" t="38062" r="60137" b="23876"/>
              <a:stretch/>
            </p:blipFill>
            <p:spPr>
              <a:xfrm>
                <a:off x="2782838" y="2060848"/>
                <a:ext cx="2304257" cy="1152128"/>
              </a:xfrm>
              <a:prstGeom prst="rect">
                <a:avLst/>
              </a:prstGeom>
            </p:spPr>
          </p:pic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4B018775-91B9-49D4-BF84-0DAF974CDEBE}"/>
                  </a:ext>
                </a:extLst>
              </p:cNvPr>
              <p:cNvSpPr/>
              <p:nvPr/>
            </p:nvSpPr>
            <p:spPr>
              <a:xfrm>
                <a:off x="3259584" y="2276872"/>
                <a:ext cx="1368152" cy="648072"/>
              </a:xfrm>
              <a:prstGeom prst="roundRect">
                <a:avLst/>
              </a:prstGeom>
              <a:solidFill>
                <a:srgbClr val="3134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7626AE-0F2D-4A77-A3D7-A821C48D63F7}"/>
                </a:ext>
              </a:extLst>
            </p:cNvPr>
            <p:cNvSpPr txBox="1"/>
            <p:nvPr/>
          </p:nvSpPr>
          <p:spPr>
            <a:xfrm>
              <a:off x="3197302" y="2276872"/>
              <a:ext cx="14927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21: 00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8D7646-3473-4123-8951-2357D4C06F3B}"/>
              </a:ext>
            </a:extLst>
          </p:cNvPr>
          <p:cNvGrpSpPr/>
          <p:nvPr/>
        </p:nvGrpSpPr>
        <p:grpSpPr>
          <a:xfrm>
            <a:off x="6848186" y="2044981"/>
            <a:ext cx="2502433" cy="2502434"/>
            <a:chOff x="410492" y="2837255"/>
            <a:chExt cx="1954374" cy="196685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F83EB15-5EA2-4244-BEA7-0003DD1B6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0492" y="2837255"/>
              <a:ext cx="1954374" cy="1966856"/>
            </a:xfrm>
            <a:prstGeom prst="rect">
              <a:avLst/>
            </a:prstGeom>
          </p:spPr>
        </p:pic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374516B-3AB0-4357-BCA5-5611DBB30AA0}"/>
                </a:ext>
              </a:extLst>
            </p:cNvPr>
            <p:cNvSpPr/>
            <p:nvPr/>
          </p:nvSpPr>
          <p:spPr>
            <a:xfrm>
              <a:off x="1321324" y="3430118"/>
              <a:ext cx="75666" cy="358922"/>
            </a:xfrm>
            <a:custGeom>
              <a:avLst/>
              <a:gdLst>
                <a:gd name="connsiteX0" fmla="*/ 72008 w 144016"/>
                <a:gd name="connsiteY0" fmla="*/ 0 h 675221"/>
                <a:gd name="connsiteX1" fmla="*/ 144016 w 144016"/>
                <a:gd name="connsiteY1" fmla="*/ 126880 h 675221"/>
                <a:gd name="connsiteX2" fmla="*/ 108012 w 144016"/>
                <a:gd name="connsiteY2" fmla="*/ 126880 h 675221"/>
                <a:gd name="connsiteX3" fmla="*/ 108012 w 144016"/>
                <a:gd name="connsiteY3" fmla="*/ 675221 h 675221"/>
                <a:gd name="connsiteX4" fmla="*/ 72008 w 144016"/>
                <a:gd name="connsiteY4" fmla="*/ 667550 h 675221"/>
                <a:gd name="connsiteX5" fmla="*/ 36004 w 144016"/>
                <a:gd name="connsiteY5" fmla="*/ 675221 h 675221"/>
                <a:gd name="connsiteX6" fmla="*/ 36004 w 144016"/>
                <a:gd name="connsiteY6" fmla="*/ 126880 h 675221"/>
                <a:gd name="connsiteX7" fmla="*/ 0 w 144016"/>
                <a:gd name="connsiteY7" fmla="*/ 126880 h 675221"/>
                <a:gd name="connsiteX8" fmla="*/ 72008 w 144016"/>
                <a:gd name="connsiteY8" fmla="*/ 0 h 6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16" h="675221">
                  <a:moveTo>
                    <a:pt x="72008" y="0"/>
                  </a:moveTo>
                  <a:lnTo>
                    <a:pt x="144016" y="126880"/>
                  </a:lnTo>
                  <a:lnTo>
                    <a:pt x="108012" y="126880"/>
                  </a:lnTo>
                  <a:lnTo>
                    <a:pt x="108012" y="675221"/>
                  </a:lnTo>
                  <a:lnTo>
                    <a:pt x="72008" y="667550"/>
                  </a:lnTo>
                  <a:lnTo>
                    <a:pt x="36004" y="675221"/>
                  </a:lnTo>
                  <a:lnTo>
                    <a:pt x="36004" y="126880"/>
                  </a:lnTo>
                  <a:lnTo>
                    <a:pt x="0" y="126880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94282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2B3981A-4693-4CC5-82DF-03BBEC987139}"/>
                </a:ext>
              </a:extLst>
            </p:cNvPr>
            <p:cNvSpPr/>
            <p:nvPr/>
          </p:nvSpPr>
          <p:spPr>
            <a:xfrm rot="16200000">
              <a:off x="1174419" y="3745085"/>
              <a:ext cx="114830" cy="178981"/>
            </a:xfrm>
            <a:custGeom>
              <a:avLst/>
              <a:gdLst>
                <a:gd name="connsiteX0" fmla="*/ 108012 w 216024"/>
                <a:gd name="connsiteY0" fmla="*/ 0 h 340656"/>
                <a:gd name="connsiteX1" fmla="*/ 216024 w 216024"/>
                <a:gd name="connsiteY1" fmla="*/ 106354 h 340656"/>
                <a:gd name="connsiteX2" fmla="*/ 162018 w 216024"/>
                <a:gd name="connsiteY2" fmla="*/ 106354 h 340656"/>
                <a:gd name="connsiteX3" fmla="*/ 162018 w 216024"/>
                <a:gd name="connsiteY3" fmla="*/ 340656 h 340656"/>
                <a:gd name="connsiteX4" fmla="*/ 108012 w 216024"/>
                <a:gd name="connsiteY4" fmla="*/ 329149 h 340656"/>
                <a:gd name="connsiteX5" fmla="*/ 54006 w 216024"/>
                <a:gd name="connsiteY5" fmla="*/ 340656 h 340656"/>
                <a:gd name="connsiteX6" fmla="*/ 54006 w 216024"/>
                <a:gd name="connsiteY6" fmla="*/ 106354 h 340656"/>
                <a:gd name="connsiteX7" fmla="*/ 0 w 216024"/>
                <a:gd name="connsiteY7" fmla="*/ 106354 h 340656"/>
                <a:gd name="connsiteX8" fmla="*/ 108012 w 216024"/>
                <a:gd name="connsiteY8" fmla="*/ 0 h 34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24" h="340656">
                  <a:moveTo>
                    <a:pt x="108012" y="0"/>
                  </a:moveTo>
                  <a:lnTo>
                    <a:pt x="216024" y="106354"/>
                  </a:lnTo>
                  <a:lnTo>
                    <a:pt x="162018" y="106354"/>
                  </a:lnTo>
                  <a:lnTo>
                    <a:pt x="162018" y="340656"/>
                  </a:lnTo>
                  <a:lnTo>
                    <a:pt x="108012" y="329149"/>
                  </a:lnTo>
                  <a:lnTo>
                    <a:pt x="54006" y="340656"/>
                  </a:lnTo>
                  <a:lnTo>
                    <a:pt x="54006" y="106354"/>
                  </a:lnTo>
                  <a:lnTo>
                    <a:pt x="0" y="106354"/>
                  </a:lnTo>
                  <a:lnTo>
                    <a:pt x="108012" y="0"/>
                  </a:lnTo>
                  <a:close/>
                </a:path>
              </a:pathLst>
            </a:custGeom>
            <a:solidFill>
              <a:srgbClr val="94282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629ECE7-0375-4C5E-84AD-664CF48CA885}"/>
              </a:ext>
            </a:extLst>
          </p:cNvPr>
          <p:cNvSpPr txBox="1"/>
          <p:nvPr/>
        </p:nvSpPr>
        <p:spPr>
          <a:xfrm>
            <a:off x="4511030" y="5039806"/>
            <a:ext cx="1487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21 giờ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7D1653-83C3-4C50-B3FD-76C4CDA81176}"/>
              </a:ext>
            </a:extLst>
          </p:cNvPr>
          <p:cNvSpPr txBox="1"/>
          <p:nvPr/>
        </p:nvSpPr>
        <p:spPr>
          <a:xfrm>
            <a:off x="6002390" y="5039806"/>
            <a:ext cx="279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hay 9 giờ tối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3435D7-142D-464D-B755-F213E00D93B5}"/>
              </a:ext>
            </a:extLst>
          </p:cNvPr>
          <p:cNvSpPr txBox="1"/>
          <p:nvPr/>
        </p:nvSpPr>
        <p:spPr>
          <a:xfrm>
            <a:off x="2896186" y="172181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Mẫu:</a:t>
            </a:r>
          </a:p>
        </p:txBody>
      </p:sp>
    </p:spTree>
    <p:extLst>
      <p:ext uri="{BB962C8B-B14F-4D97-AF65-F5344CB8AC3E}">
        <p14:creationId xmlns:p14="http://schemas.microsoft.com/office/powerpoint/2010/main" val="39500437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0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242A44-5C56-4575-943F-154285D18387}"/>
              </a:ext>
            </a:extLst>
          </p:cNvPr>
          <p:cNvSpPr/>
          <p:nvPr/>
        </p:nvSpPr>
        <p:spPr>
          <a:xfrm>
            <a:off x="2350790" y="1410872"/>
            <a:ext cx="8258295" cy="468242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8258295"/>
                      <a:gd name="connsiteY0" fmla="*/ 780420 h 4682424"/>
                      <a:gd name="connsiteX1" fmla="*/ 780420 w 8258295"/>
                      <a:gd name="connsiteY1" fmla="*/ 0 h 4682424"/>
                      <a:gd name="connsiteX2" fmla="*/ 7477875 w 8258295"/>
                      <a:gd name="connsiteY2" fmla="*/ 0 h 4682424"/>
                      <a:gd name="connsiteX3" fmla="*/ 8258295 w 8258295"/>
                      <a:gd name="connsiteY3" fmla="*/ 780420 h 4682424"/>
                      <a:gd name="connsiteX4" fmla="*/ 8258295 w 8258295"/>
                      <a:gd name="connsiteY4" fmla="*/ 3902004 h 4682424"/>
                      <a:gd name="connsiteX5" fmla="*/ 7477875 w 8258295"/>
                      <a:gd name="connsiteY5" fmla="*/ 4682424 h 4682424"/>
                      <a:gd name="connsiteX6" fmla="*/ 780420 w 8258295"/>
                      <a:gd name="connsiteY6" fmla="*/ 4682424 h 4682424"/>
                      <a:gd name="connsiteX7" fmla="*/ 0 w 8258295"/>
                      <a:gd name="connsiteY7" fmla="*/ 3902004 h 4682424"/>
                      <a:gd name="connsiteX8" fmla="*/ 0 w 8258295"/>
                      <a:gd name="connsiteY8" fmla="*/ 780420 h 4682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258295" h="4682424" fill="none" extrusionOk="0">
                        <a:moveTo>
                          <a:pt x="0" y="780420"/>
                        </a:moveTo>
                        <a:cubicBezTo>
                          <a:pt x="26420" y="409945"/>
                          <a:pt x="419978" y="14604"/>
                          <a:pt x="780420" y="0"/>
                        </a:cubicBezTo>
                        <a:cubicBezTo>
                          <a:pt x="3273199" y="-47972"/>
                          <a:pt x="5979672" y="-135018"/>
                          <a:pt x="7477875" y="0"/>
                        </a:cubicBezTo>
                        <a:cubicBezTo>
                          <a:pt x="7907396" y="-6616"/>
                          <a:pt x="8249837" y="366734"/>
                          <a:pt x="8258295" y="780420"/>
                        </a:cubicBezTo>
                        <a:cubicBezTo>
                          <a:pt x="8402586" y="1515670"/>
                          <a:pt x="8400375" y="2661982"/>
                          <a:pt x="8258295" y="3902004"/>
                        </a:cubicBezTo>
                        <a:cubicBezTo>
                          <a:pt x="8216754" y="4307870"/>
                          <a:pt x="7961023" y="4622233"/>
                          <a:pt x="7477875" y="4682424"/>
                        </a:cubicBezTo>
                        <a:cubicBezTo>
                          <a:pt x="6555668" y="4762910"/>
                          <a:pt x="1483331" y="4589304"/>
                          <a:pt x="780420" y="4682424"/>
                        </a:cubicBezTo>
                        <a:cubicBezTo>
                          <a:pt x="422745" y="4701272"/>
                          <a:pt x="-32008" y="4302844"/>
                          <a:pt x="0" y="3902004"/>
                        </a:cubicBezTo>
                        <a:cubicBezTo>
                          <a:pt x="76170" y="2381567"/>
                          <a:pt x="163780" y="2224737"/>
                          <a:pt x="0" y="780420"/>
                        </a:cubicBezTo>
                        <a:close/>
                      </a:path>
                      <a:path w="8258295" h="4682424" stroke="0" extrusionOk="0">
                        <a:moveTo>
                          <a:pt x="0" y="780420"/>
                        </a:moveTo>
                        <a:cubicBezTo>
                          <a:pt x="16161" y="326190"/>
                          <a:pt x="343446" y="44382"/>
                          <a:pt x="780420" y="0"/>
                        </a:cubicBezTo>
                        <a:cubicBezTo>
                          <a:pt x="2976308" y="-167747"/>
                          <a:pt x="4493851" y="44969"/>
                          <a:pt x="7477875" y="0"/>
                        </a:cubicBezTo>
                        <a:cubicBezTo>
                          <a:pt x="7973805" y="-1615"/>
                          <a:pt x="8275704" y="323690"/>
                          <a:pt x="8258295" y="780420"/>
                        </a:cubicBezTo>
                        <a:cubicBezTo>
                          <a:pt x="8382662" y="1612837"/>
                          <a:pt x="8270015" y="2674539"/>
                          <a:pt x="8258295" y="3902004"/>
                        </a:cubicBezTo>
                        <a:cubicBezTo>
                          <a:pt x="8262533" y="4324272"/>
                          <a:pt x="7923644" y="4632971"/>
                          <a:pt x="7477875" y="4682424"/>
                        </a:cubicBezTo>
                        <a:cubicBezTo>
                          <a:pt x="4896155" y="4806521"/>
                          <a:pt x="2959128" y="4634629"/>
                          <a:pt x="780420" y="4682424"/>
                        </a:cubicBezTo>
                        <a:cubicBezTo>
                          <a:pt x="303994" y="4670776"/>
                          <a:pt x="-13662" y="4322889"/>
                          <a:pt x="0" y="3902004"/>
                        </a:cubicBezTo>
                        <a:cubicBezTo>
                          <a:pt x="-2833" y="2679634"/>
                          <a:pt x="-158223" y="1650575"/>
                          <a:pt x="0" y="78042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831CC2-4592-4169-BE94-AFBD777D40BB}"/>
              </a:ext>
            </a:extLst>
          </p:cNvPr>
          <p:cNvCxnSpPr>
            <a:cxnSpLocks/>
          </p:cNvCxnSpPr>
          <p:nvPr/>
        </p:nvCxnSpPr>
        <p:spPr>
          <a:xfrm>
            <a:off x="319708" y="1037877"/>
            <a:ext cx="22697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FBC3CC-BEEF-4D1A-8A03-8ECA7D3566C3}"/>
              </a:ext>
            </a:extLst>
          </p:cNvPr>
          <p:cNvGrpSpPr/>
          <p:nvPr/>
        </p:nvGrpSpPr>
        <p:grpSpPr>
          <a:xfrm>
            <a:off x="319708" y="264400"/>
            <a:ext cx="2336406" cy="635000"/>
            <a:chOff x="319708" y="264400"/>
            <a:chExt cx="2336406" cy="635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EB97198-9BDC-419B-A34B-981316CD98E1}"/>
                </a:ext>
              </a:extLst>
            </p:cNvPr>
            <p:cNvGrpSpPr/>
            <p:nvPr/>
          </p:nvGrpSpPr>
          <p:grpSpPr>
            <a:xfrm>
              <a:off x="319708" y="264400"/>
              <a:ext cx="2336406" cy="635000"/>
              <a:chOff x="1253941" y="554838"/>
              <a:chExt cx="2336406" cy="63500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878E660-2193-4FFC-9D3D-5BA81CC5125D}"/>
                  </a:ext>
                </a:extLst>
              </p:cNvPr>
              <p:cNvGrpSpPr/>
              <p:nvPr/>
            </p:nvGrpSpPr>
            <p:grpSpPr>
              <a:xfrm>
                <a:off x="1253941" y="554838"/>
                <a:ext cx="654049" cy="635000"/>
                <a:chOff x="7934325" y="85725"/>
                <a:chExt cx="654049" cy="635000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25B4317-8662-4B0D-A843-340B3123B3C2}"/>
                    </a:ext>
                  </a:extLst>
                </p:cNvPr>
                <p:cNvSpPr/>
                <p:nvPr/>
              </p:nvSpPr>
              <p:spPr>
                <a:xfrm>
                  <a:off x="8001000" y="152400"/>
                  <a:ext cx="520700" cy="49530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vi-VN" sz="2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A9E6A732-10F6-4163-BE57-D252B4D86287}"/>
                    </a:ext>
                  </a:extLst>
                </p:cNvPr>
                <p:cNvSpPr/>
                <p:nvPr/>
              </p:nvSpPr>
              <p:spPr>
                <a:xfrm>
                  <a:off x="7934325" y="85725"/>
                  <a:ext cx="654049" cy="635000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EE5D89-20FC-4D62-9DCC-B1C562964174}"/>
                  </a:ext>
                </a:extLst>
              </p:cNvPr>
              <p:cNvSpPr txBox="1"/>
              <p:nvPr/>
            </p:nvSpPr>
            <p:spPr>
              <a:xfrm>
                <a:off x="2059472" y="605063"/>
                <a:ext cx="15308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Số    ?</a:t>
                </a:r>
                <a:endParaRPr lang="vi-VN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698E3CB-8C80-49F4-BEC5-9E0BB1CE8591}"/>
                </a:ext>
              </a:extLst>
            </p:cNvPr>
            <p:cNvSpPr/>
            <p:nvPr/>
          </p:nvSpPr>
          <p:spPr>
            <a:xfrm>
              <a:off x="1081697" y="264400"/>
              <a:ext cx="848704" cy="634992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0299ECF-7529-4667-8E81-0C16BB226305}"/>
              </a:ext>
            </a:extLst>
          </p:cNvPr>
          <p:cNvGrpSpPr/>
          <p:nvPr/>
        </p:nvGrpSpPr>
        <p:grpSpPr>
          <a:xfrm>
            <a:off x="3698133" y="2810858"/>
            <a:ext cx="2304257" cy="1152128"/>
            <a:chOff x="2782838" y="2060848"/>
            <a:chExt cx="2304257" cy="115212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E053B16-3482-4568-B62D-AB5D3C8DF164}"/>
                </a:ext>
              </a:extLst>
            </p:cNvPr>
            <p:cNvGrpSpPr/>
            <p:nvPr/>
          </p:nvGrpSpPr>
          <p:grpSpPr>
            <a:xfrm>
              <a:off x="2782838" y="2060848"/>
              <a:ext cx="2304257" cy="1152128"/>
              <a:chOff x="2782838" y="2060848"/>
              <a:chExt cx="2304257" cy="115212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31C3574-A98F-4149-A15F-7062A4C0BE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000" b="92286" l="4965" r="96738">
                            <a14:foregroundMark x1="63972" y1="23429" x2="59858" y2="47714"/>
                            <a14:foregroundMark x1="60567" y1="29714" x2="67518" y2="19143"/>
                            <a14:foregroundMark x1="67518" y1="19143" x2="75603" y2="14571"/>
                            <a14:foregroundMark x1="75603" y1="14571" x2="85957" y2="20571"/>
                            <a14:foregroundMark x1="85957" y1="20571" x2="93191" y2="40571"/>
                            <a14:foregroundMark x1="93191" y1="40571" x2="92482" y2="67714"/>
                            <a14:foregroundMark x1="92482" y1="67714" x2="85106" y2="84000"/>
                            <a14:foregroundMark x1="85106" y1="84000" x2="77163" y2="88000"/>
                            <a14:foregroundMark x1="77163" y1="88000" x2="67376" y2="81714"/>
                            <a14:foregroundMark x1="67376" y1="81714" x2="60567" y2="66000"/>
                            <a14:foregroundMark x1="60567" y1="66000" x2="57872" y2="52286"/>
                            <a14:foregroundMark x1="96170" y1="53429" x2="96879" y2="53429"/>
                            <a14:foregroundMark x1="77589" y1="8000" x2="77589" y2="8000"/>
                            <a14:foregroundMark x1="76596" y1="92571" x2="76596" y2="92571"/>
                            <a14:foregroundMark x1="21986" y1="57714" x2="21986" y2="57714"/>
                            <a14:foregroundMark x1="11064" y1="49143" x2="30071" y2="62286"/>
                            <a14:foregroundMark x1="9362" y1="61714" x2="29220" y2="50000"/>
                            <a14:foregroundMark x1="29220" y1="50000" x2="29504" y2="50000"/>
                            <a14:foregroundMark x1="6099" y1="42000" x2="4965" y2="52286"/>
                          </a14:backgroundRemoval>
                        </a14:imgEffect>
                      </a14:imgLayer>
                    </a14:imgProps>
                  </a:ext>
                </a:extLst>
              </a:blip>
              <a:srcRect l="2071" t="38062" r="60137" b="23876"/>
              <a:stretch/>
            </p:blipFill>
            <p:spPr>
              <a:xfrm>
                <a:off x="2782838" y="2060848"/>
                <a:ext cx="2304257" cy="1152128"/>
              </a:xfrm>
              <a:prstGeom prst="rect">
                <a:avLst/>
              </a:prstGeom>
            </p:spPr>
          </p:pic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22B31C88-C265-4033-8701-221D3ED8E5C2}"/>
                  </a:ext>
                </a:extLst>
              </p:cNvPr>
              <p:cNvSpPr/>
              <p:nvPr/>
            </p:nvSpPr>
            <p:spPr>
              <a:xfrm>
                <a:off x="3259584" y="2276872"/>
                <a:ext cx="1368152" cy="648072"/>
              </a:xfrm>
              <a:prstGeom prst="roundRect">
                <a:avLst/>
              </a:prstGeom>
              <a:solidFill>
                <a:srgbClr val="3134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3ABFEB-26DC-4DC1-ABCA-1682ED2D4C98}"/>
                </a:ext>
              </a:extLst>
            </p:cNvPr>
            <p:cNvSpPr txBox="1"/>
            <p:nvPr/>
          </p:nvSpPr>
          <p:spPr>
            <a:xfrm>
              <a:off x="3197302" y="2276872"/>
              <a:ext cx="16209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16 : 00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E5EA63-28E2-4FE2-8BB1-612DF5B775CC}"/>
              </a:ext>
            </a:extLst>
          </p:cNvPr>
          <p:cNvGrpSpPr/>
          <p:nvPr/>
        </p:nvGrpSpPr>
        <p:grpSpPr>
          <a:xfrm>
            <a:off x="6833133" y="2046202"/>
            <a:ext cx="2502433" cy="2502434"/>
            <a:chOff x="398736" y="2838215"/>
            <a:chExt cx="1954374" cy="196685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8CAB700-A5EC-47B9-AF73-603623DBF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736" y="2838215"/>
              <a:ext cx="1954374" cy="1966856"/>
            </a:xfrm>
            <a:prstGeom prst="rect">
              <a:avLst/>
            </a:prstGeom>
          </p:spPr>
        </p:pic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05DE396-E4E9-4301-9A49-B5567576DBEA}"/>
                </a:ext>
              </a:extLst>
            </p:cNvPr>
            <p:cNvSpPr/>
            <p:nvPr/>
          </p:nvSpPr>
          <p:spPr>
            <a:xfrm>
              <a:off x="1321324" y="3430118"/>
              <a:ext cx="75666" cy="358922"/>
            </a:xfrm>
            <a:custGeom>
              <a:avLst/>
              <a:gdLst>
                <a:gd name="connsiteX0" fmla="*/ 72008 w 144016"/>
                <a:gd name="connsiteY0" fmla="*/ 0 h 675221"/>
                <a:gd name="connsiteX1" fmla="*/ 144016 w 144016"/>
                <a:gd name="connsiteY1" fmla="*/ 126880 h 675221"/>
                <a:gd name="connsiteX2" fmla="*/ 108012 w 144016"/>
                <a:gd name="connsiteY2" fmla="*/ 126880 h 675221"/>
                <a:gd name="connsiteX3" fmla="*/ 108012 w 144016"/>
                <a:gd name="connsiteY3" fmla="*/ 675221 h 675221"/>
                <a:gd name="connsiteX4" fmla="*/ 72008 w 144016"/>
                <a:gd name="connsiteY4" fmla="*/ 667550 h 675221"/>
                <a:gd name="connsiteX5" fmla="*/ 36004 w 144016"/>
                <a:gd name="connsiteY5" fmla="*/ 675221 h 675221"/>
                <a:gd name="connsiteX6" fmla="*/ 36004 w 144016"/>
                <a:gd name="connsiteY6" fmla="*/ 126880 h 675221"/>
                <a:gd name="connsiteX7" fmla="*/ 0 w 144016"/>
                <a:gd name="connsiteY7" fmla="*/ 126880 h 675221"/>
                <a:gd name="connsiteX8" fmla="*/ 72008 w 144016"/>
                <a:gd name="connsiteY8" fmla="*/ 0 h 6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16" h="675221">
                  <a:moveTo>
                    <a:pt x="72008" y="0"/>
                  </a:moveTo>
                  <a:lnTo>
                    <a:pt x="144016" y="126880"/>
                  </a:lnTo>
                  <a:lnTo>
                    <a:pt x="108012" y="126880"/>
                  </a:lnTo>
                  <a:lnTo>
                    <a:pt x="108012" y="675221"/>
                  </a:lnTo>
                  <a:lnTo>
                    <a:pt x="72008" y="667550"/>
                  </a:lnTo>
                  <a:lnTo>
                    <a:pt x="36004" y="675221"/>
                  </a:lnTo>
                  <a:lnTo>
                    <a:pt x="36004" y="126880"/>
                  </a:lnTo>
                  <a:lnTo>
                    <a:pt x="0" y="126880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27579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DEF46DF-20A5-4FD5-8C57-490352A1D522}"/>
                </a:ext>
              </a:extLst>
            </p:cNvPr>
            <p:cNvSpPr/>
            <p:nvPr/>
          </p:nvSpPr>
          <p:spPr>
            <a:xfrm rot="7542666">
              <a:off x="1406673" y="3834115"/>
              <a:ext cx="114830" cy="178981"/>
            </a:xfrm>
            <a:custGeom>
              <a:avLst/>
              <a:gdLst>
                <a:gd name="connsiteX0" fmla="*/ 108012 w 216024"/>
                <a:gd name="connsiteY0" fmla="*/ 0 h 340656"/>
                <a:gd name="connsiteX1" fmla="*/ 216024 w 216024"/>
                <a:gd name="connsiteY1" fmla="*/ 106354 h 340656"/>
                <a:gd name="connsiteX2" fmla="*/ 162018 w 216024"/>
                <a:gd name="connsiteY2" fmla="*/ 106354 h 340656"/>
                <a:gd name="connsiteX3" fmla="*/ 162018 w 216024"/>
                <a:gd name="connsiteY3" fmla="*/ 340656 h 340656"/>
                <a:gd name="connsiteX4" fmla="*/ 108012 w 216024"/>
                <a:gd name="connsiteY4" fmla="*/ 329149 h 340656"/>
                <a:gd name="connsiteX5" fmla="*/ 54006 w 216024"/>
                <a:gd name="connsiteY5" fmla="*/ 340656 h 340656"/>
                <a:gd name="connsiteX6" fmla="*/ 54006 w 216024"/>
                <a:gd name="connsiteY6" fmla="*/ 106354 h 340656"/>
                <a:gd name="connsiteX7" fmla="*/ 0 w 216024"/>
                <a:gd name="connsiteY7" fmla="*/ 106354 h 340656"/>
                <a:gd name="connsiteX8" fmla="*/ 108012 w 216024"/>
                <a:gd name="connsiteY8" fmla="*/ 0 h 34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24" h="340656">
                  <a:moveTo>
                    <a:pt x="108012" y="0"/>
                  </a:moveTo>
                  <a:lnTo>
                    <a:pt x="216024" y="106354"/>
                  </a:lnTo>
                  <a:lnTo>
                    <a:pt x="162018" y="106354"/>
                  </a:lnTo>
                  <a:lnTo>
                    <a:pt x="162018" y="340656"/>
                  </a:lnTo>
                  <a:lnTo>
                    <a:pt x="108012" y="329149"/>
                  </a:lnTo>
                  <a:lnTo>
                    <a:pt x="54006" y="340656"/>
                  </a:lnTo>
                  <a:lnTo>
                    <a:pt x="54006" y="106354"/>
                  </a:lnTo>
                  <a:lnTo>
                    <a:pt x="0" y="106354"/>
                  </a:lnTo>
                  <a:lnTo>
                    <a:pt x="108012" y="0"/>
                  </a:lnTo>
                  <a:close/>
                </a:path>
              </a:pathLst>
            </a:custGeom>
            <a:solidFill>
              <a:srgbClr val="27579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8460141-3184-4E10-8360-D5EC741718AC}"/>
              </a:ext>
            </a:extLst>
          </p:cNvPr>
          <p:cNvSpPr txBox="1"/>
          <p:nvPr/>
        </p:nvSpPr>
        <p:spPr>
          <a:xfrm>
            <a:off x="2854846" y="1628800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97434A-E610-4EEE-BF69-4E1461FB35CD}"/>
              </a:ext>
            </a:extLst>
          </p:cNvPr>
          <p:cNvGrpSpPr/>
          <p:nvPr/>
        </p:nvGrpSpPr>
        <p:grpSpPr>
          <a:xfrm>
            <a:off x="4112597" y="4928253"/>
            <a:ext cx="5404569" cy="785425"/>
            <a:chOff x="1198662" y="4966442"/>
            <a:chExt cx="5404569" cy="785425"/>
          </a:xfrm>
        </p:grpSpPr>
        <p:sp>
          <p:nvSpPr>
            <p:cNvPr id="31" name="Rounded Rectangle 10">
              <a:extLst>
                <a:ext uri="{FF2B5EF4-FFF2-40B4-BE49-F238E27FC236}">
                  <a16:creationId xmlns:a16="http://schemas.microsoft.com/office/drawing/2014/main" id="{B0D7468E-456D-40C5-94DA-0EDD5F5232EE}"/>
                </a:ext>
              </a:extLst>
            </p:cNvPr>
            <p:cNvSpPr/>
            <p:nvPr/>
          </p:nvSpPr>
          <p:spPr>
            <a:xfrm>
              <a:off x="1198662" y="4966442"/>
              <a:ext cx="888695" cy="785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CE75FFD-24F5-4B3A-A1D9-BD19DC9F62DC}"/>
                </a:ext>
              </a:extLst>
            </p:cNvPr>
            <p:cNvSpPr txBox="1"/>
            <p:nvPr/>
          </p:nvSpPr>
          <p:spPr>
            <a:xfrm>
              <a:off x="2122517" y="5066767"/>
              <a:ext cx="44807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giờ hay           giờ chiều</a:t>
              </a:r>
            </a:p>
          </p:txBody>
        </p:sp>
        <p:sp>
          <p:nvSpPr>
            <p:cNvPr id="33" name="Rounded Rectangle 10">
              <a:extLst>
                <a:ext uri="{FF2B5EF4-FFF2-40B4-BE49-F238E27FC236}">
                  <a16:creationId xmlns:a16="http://schemas.microsoft.com/office/drawing/2014/main" id="{ACD4B888-8C84-43E2-BA65-04A9E5848926}"/>
                </a:ext>
              </a:extLst>
            </p:cNvPr>
            <p:cNvSpPr/>
            <p:nvPr/>
          </p:nvSpPr>
          <p:spPr>
            <a:xfrm>
              <a:off x="3816250" y="4966442"/>
              <a:ext cx="888695" cy="785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Rounded Rectangle 13">
            <a:extLst>
              <a:ext uri="{FF2B5EF4-FFF2-40B4-BE49-F238E27FC236}">
                <a16:creationId xmlns:a16="http://schemas.microsoft.com/office/drawing/2014/main" id="{8B7F72B9-45EB-4557-8476-9943CB02F7BB}"/>
              </a:ext>
            </a:extLst>
          </p:cNvPr>
          <p:cNvSpPr/>
          <p:nvPr/>
        </p:nvSpPr>
        <p:spPr>
          <a:xfrm>
            <a:off x="4174709" y="4979893"/>
            <a:ext cx="794575" cy="66042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13">
            <a:extLst>
              <a:ext uri="{FF2B5EF4-FFF2-40B4-BE49-F238E27FC236}">
                <a16:creationId xmlns:a16="http://schemas.microsoft.com/office/drawing/2014/main" id="{C4445EE6-F826-4CBD-9701-8BCE076DB807}"/>
              </a:ext>
            </a:extLst>
          </p:cNvPr>
          <p:cNvSpPr/>
          <p:nvPr/>
        </p:nvSpPr>
        <p:spPr>
          <a:xfrm>
            <a:off x="6792297" y="4979893"/>
            <a:ext cx="794575" cy="66042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2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AA8F302-F6EC-45D6-84EE-DD2CF78D232D}"/>
              </a:ext>
            </a:extLst>
          </p:cNvPr>
          <p:cNvSpPr/>
          <p:nvPr/>
        </p:nvSpPr>
        <p:spPr>
          <a:xfrm>
            <a:off x="2350790" y="1772816"/>
            <a:ext cx="8258295" cy="43204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8258295"/>
                      <a:gd name="connsiteY0" fmla="*/ 720094 h 4320479"/>
                      <a:gd name="connsiteX1" fmla="*/ 720094 w 8258295"/>
                      <a:gd name="connsiteY1" fmla="*/ 0 h 4320479"/>
                      <a:gd name="connsiteX2" fmla="*/ 7538201 w 8258295"/>
                      <a:gd name="connsiteY2" fmla="*/ 0 h 4320479"/>
                      <a:gd name="connsiteX3" fmla="*/ 8258295 w 8258295"/>
                      <a:gd name="connsiteY3" fmla="*/ 720094 h 4320479"/>
                      <a:gd name="connsiteX4" fmla="*/ 8258295 w 8258295"/>
                      <a:gd name="connsiteY4" fmla="*/ 3600385 h 4320479"/>
                      <a:gd name="connsiteX5" fmla="*/ 7538201 w 8258295"/>
                      <a:gd name="connsiteY5" fmla="*/ 4320479 h 4320479"/>
                      <a:gd name="connsiteX6" fmla="*/ 720094 w 8258295"/>
                      <a:gd name="connsiteY6" fmla="*/ 4320479 h 4320479"/>
                      <a:gd name="connsiteX7" fmla="*/ 0 w 8258295"/>
                      <a:gd name="connsiteY7" fmla="*/ 3600385 h 4320479"/>
                      <a:gd name="connsiteX8" fmla="*/ 0 w 8258295"/>
                      <a:gd name="connsiteY8" fmla="*/ 720094 h 4320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258295" h="4320479" fill="none" extrusionOk="0">
                        <a:moveTo>
                          <a:pt x="0" y="720094"/>
                        </a:moveTo>
                        <a:cubicBezTo>
                          <a:pt x="4335" y="332331"/>
                          <a:pt x="400090" y="16077"/>
                          <a:pt x="720094" y="0"/>
                        </a:cubicBezTo>
                        <a:cubicBezTo>
                          <a:pt x="2656997" y="-47972"/>
                          <a:pt x="4776203" y="-135018"/>
                          <a:pt x="7538201" y="0"/>
                        </a:cubicBezTo>
                        <a:cubicBezTo>
                          <a:pt x="7928776" y="-31548"/>
                          <a:pt x="8225469" y="389650"/>
                          <a:pt x="8258295" y="720094"/>
                        </a:cubicBezTo>
                        <a:cubicBezTo>
                          <a:pt x="8402586" y="1878432"/>
                          <a:pt x="8400375" y="3138881"/>
                          <a:pt x="8258295" y="3600385"/>
                        </a:cubicBezTo>
                        <a:cubicBezTo>
                          <a:pt x="8194211" y="3959287"/>
                          <a:pt x="7958647" y="4294214"/>
                          <a:pt x="7538201" y="4320479"/>
                        </a:cubicBezTo>
                        <a:cubicBezTo>
                          <a:pt x="6164495" y="4400965"/>
                          <a:pt x="3788660" y="4227359"/>
                          <a:pt x="720094" y="4320479"/>
                        </a:cubicBezTo>
                        <a:cubicBezTo>
                          <a:pt x="393949" y="4338867"/>
                          <a:pt x="-45546" y="3955146"/>
                          <a:pt x="0" y="3600385"/>
                        </a:cubicBezTo>
                        <a:cubicBezTo>
                          <a:pt x="76170" y="2179996"/>
                          <a:pt x="163780" y="1225118"/>
                          <a:pt x="0" y="720094"/>
                        </a:cubicBezTo>
                        <a:close/>
                      </a:path>
                      <a:path w="8258295" h="4320479" stroke="0" extrusionOk="0">
                        <a:moveTo>
                          <a:pt x="0" y="720094"/>
                        </a:moveTo>
                        <a:cubicBezTo>
                          <a:pt x="9287" y="309056"/>
                          <a:pt x="312767" y="71715"/>
                          <a:pt x="720094" y="0"/>
                        </a:cubicBezTo>
                        <a:cubicBezTo>
                          <a:pt x="2889958" y="-167747"/>
                          <a:pt x="5087221" y="44969"/>
                          <a:pt x="7538201" y="0"/>
                        </a:cubicBezTo>
                        <a:cubicBezTo>
                          <a:pt x="7960493" y="-612"/>
                          <a:pt x="8275212" y="297409"/>
                          <a:pt x="8258295" y="720094"/>
                        </a:cubicBezTo>
                        <a:cubicBezTo>
                          <a:pt x="8382662" y="1380950"/>
                          <a:pt x="8270015" y="3111925"/>
                          <a:pt x="8258295" y="3600385"/>
                        </a:cubicBezTo>
                        <a:cubicBezTo>
                          <a:pt x="8289484" y="3933713"/>
                          <a:pt x="7943498" y="4295007"/>
                          <a:pt x="7538201" y="4320479"/>
                        </a:cubicBezTo>
                        <a:cubicBezTo>
                          <a:pt x="6018585" y="4444576"/>
                          <a:pt x="2955059" y="4272684"/>
                          <a:pt x="720094" y="4320479"/>
                        </a:cubicBezTo>
                        <a:cubicBezTo>
                          <a:pt x="283759" y="4310569"/>
                          <a:pt x="-4608" y="3994666"/>
                          <a:pt x="0" y="3600385"/>
                        </a:cubicBezTo>
                        <a:cubicBezTo>
                          <a:pt x="-2833" y="2302389"/>
                          <a:pt x="-158223" y="1539950"/>
                          <a:pt x="0" y="72009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21905E-95A6-4262-8587-62ECCD81D927}"/>
              </a:ext>
            </a:extLst>
          </p:cNvPr>
          <p:cNvCxnSpPr>
            <a:cxnSpLocks/>
          </p:cNvCxnSpPr>
          <p:nvPr/>
        </p:nvCxnSpPr>
        <p:spPr>
          <a:xfrm>
            <a:off x="319708" y="1037877"/>
            <a:ext cx="22697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5F3C39C-06CB-4D23-8004-D62926D19D94}"/>
              </a:ext>
            </a:extLst>
          </p:cNvPr>
          <p:cNvGrpSpPr/>
          <p:nvPr/>
        </p:nvGrpSpPr>
        <p:grpSpPr>
          <a:xfrm>
            <a:off x="319708" y="264400"/>
            <a:ext cx="2336406" cy="635000"/>
            <a:chOff x="319708" y="264400"/>
            <a:chExt cx="2336406" cy="63500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328F2E8-1008-4C60-85D8-9219D9085C34}"/>
                </a:ext>
              </a:extLst>
            </p:cNvPr>
            <p:cNvGrpSpPr/>
            <p:nvPr/>
          </p:nvGrpSpPr>
          <p:grpSpPr>
            <a:xfrm>
              <a:off x="319708" y="264400"/>
              <a:ext cx="2336406" cy="635000"/>
              <a:chOff x="1253941" y="554838"/>
              <a:chExt cx="2336406" cy="635000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F7EEDEA8-D023-422A-9AAD-9A595834D9B0}"/>
                  </a:ext>
                </a:extLst>
              </p:cNvPr>
              <p:cNvGrpSpPr/>
              <p:nvPr/>
            </p:nvGrpSpPr>
            <p:grpSpPr>
              <a:xfrm>
                <a:off x="1253941" y="554838"/>
                <a:ext cx="654049" cy="635000"/>
                <a:chOff x="7934325" y="85725"/>
                <a:chExt cx="654049" cy="635000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0F2541D3-F57C-4E72-9729-BED283F98C92}"/>
                    </a:ext>
                  </a:extLst>
                </p:cNvPr>
                <p:cNvSpPr/>
                <p:nvPr/>
              </p:nvSpPr>
              <p:spPr>
                <a:xfrm>
                  <a:off x="8001000" y="152400"/>
                  <a:ext cx="520700" cy="49530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vi-VN" sz="2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FE9578EB-C563-424C-9711-99A64C7920CF}"/>
                    </a:ext>
                  </a:extLst>
                </p:cNvPr>
                <p:cNvSpPr/>
                <p:nvPr/>
              </p:nvSpPr>
              <p:spPr>
                <a:xfrm>
                  <a:off x="7934325" y="85725"/>
                  <a:ext cx="654049" cy="635000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147BE89-628D-408D-A1AE-E437C5D27153}"/>
                  </a:ext>
                </a:extLst>
              </p:cNvPr>
              <p:cNvSpPr txBox="1"/>
              <p:nvPr/>
            </p:nvSpPr>
            <p:spPr>
              <a:xfrm>
                <a:off x="2059472" y="605063"/>
                <a:ext cx="15308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Số    ?</a:t>
                </a:r>
                <a:endParaRPr lang="vi-VN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9972588-0C0C-4B6A-ABEA-47A6905B8464}"/>
                </a:ext>
              </a:extLst>
            </p:cNvPr>
            <p:cNvSpPr/>
            <p:nvPr/>
          </p:nvSpPr>
          <p:spPr>
            <a:xfrm>
              <a:off x="1081697" y="264400"/>
              <a:ext cx="848704" cy="634992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3AB74A7-D596-4DF6-BD93-D9C2EAACEAB5}"/>
              </a:ext>
            </a:extLst>
          </p:cNvPr>
          <p:cNvGrpSpPr/>
          <p:nvPr/>
        </p:nvGrpSpPr>
        <p:grpSpPr>
          <a:xfrm>
            <a:off x="3698133" y="2810858"/>
            <a:ext cx="2304257" cy="1152128"/>
            <a:chOff x="2782838" y="2060848"/>
            <a:chExt cx="2304257" cy="115212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354838E-E27D-40D1-8515-8E31E8A43BDD}"/>
                </a:ext>
              </a:extLst>
            </p:cNvPr>
            <p:cNvGrpSpPr/>
            <p:nvPr/>
          </p:nvGrpSpPr>
          <p:grpSpPr>
            <a:xfrm>
              <a:off x="2782838" y="2060848"/>
              <a:ext cx="2304257" cy="1152128"/>
              <a:chOff x="2782838" y="2060848"/>
              <a:chExt cx="2304257" cy="1152128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AC8F1AF1-BE77-4B3B-B64D-B370799DE9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000" b="92286" l="4965" r="96738">
                            <a14:foregroundMark x1="63972" y1="23429" x2="59858" y2="47714"/>
                            <a14:foregroundMark x1="60567" y1="29714" x2="67518" y2="19143"/>
                            <a14:foregroundMark x1="67518" y1="19143" x2="75603" y2="14571"/>
                            <a14:foregroundMark x1="75603" y1="14571" x2="85957" y2="20571"/>
                            <a14:foregroundMark x1="85957" y1="20571" x2="93191" y2="40571"/>
                            <a14:foregroundMark x1="93191" y1="40571" x2="92482" y2="67714"/>
                            <a14:foregroundMark x1="92482" y1="67714" x2="85106" y2="84000"/>
                            <a14:foregroundMark x1="85106" y1="84000" x2="77163" y2="88000"/>
                            <a14:foregroundMark x1="77163" y1="88000" x2="67376" y2="81714"/>
                            <a14:foregroundMark x1="67376" y1="81714" x2="60567" y2="66000"/>
                            <a14:foregroundMark x1="60567" y1="66000" x2="57872" y2="52286"/>
                            <a14:foregroundMark x1="96170" y1="53429" x2="96879" y2="53429"/>
                            <a14:foregroundMark x1="77589" y1="8000" x2="77589" y2="8000"/>
                            <a14:foregroundMark x1="76596" y1="92571" x2="76596" y2="92571"/>
                            <a14:foregroundMark x1="21986" y1="57714" x2="21986" y2="57714"/>
                            <a14:foregroundMark x1="11064" y1="49143" x2="30071" y2="62286"/>
                            <a14:foregroundMark x1="9362" y1="61714" x2="29220" y2="50000"/>
                            <a14:foregroundMark x1="29220" y1="50000" x2="29504" y2="50000"/>
                            <a14:foregroundMark x1="6099" y1="42000" x2="4965" y2="52286"/>
                          </a14:backgroundRemoval>
                        </a14:imgEffect>
                      </a14:imgLayer>
                    </a14:imgProps>
                  </a:ext>
                </a:extLst>
              </a:blip>
              <a:srcRect l="2071" t="38062" r="60137" b="23876"/>
              <a:stretch/>
            </p:blipFill>
            <p:spPr>
              <a:xfrm>
                <a:off x="2782838" y="2060848"/>
                <a:ext cx="2304257" cy="1152128"/>
              </a:xfrm>
              <a:prstGeom prst="rect">
                <a:avLst/>
              </a:prstGeom>
            </p:spPr>
          </p:pic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E76E8B10-0C55-4F6F-9F8A-93DAE899A8A1}"/>
                  </a:ext>
                </a:extLst>
              </p:cNvPr>
              <p:cNvSpPr/>
              <p:nvPr/>
            </p:nvSpPr>
            <p:spPr>
              <a:xfrm>
                <a:off x="3259584" y="2276872"/>
                <a:ext cx="1368152" cy="648072"/>
              </a:xfrm>
              <a:prstGeom prst="roundRect">
                <a:avLst/>
              </a:prstGeom>
              <a:solidFill>
                <a:srgbClr val="3134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C807AC-FC04-4234-AA9D-6F6AAA47AB9B}"/>
                </a:ext>
              </a:extLst>
            </p:cNvPr>
            <p:cNvSpPr txBox="1"/>
            <p:nvPr/>
          </p:nvSpPr>
          <p:spPr>
            <a:xfrm>
              <a:off x="3197302" y="2276872"/>
              <a:ext cx="16209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14 : 00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77A9BE5-C18B-4165-B8EA-257130CF562B}"/>
              </a:ext>
            </a:extLst>
          </p:cNvPr>
          <p:cNvGrpSpPr/>
          <p:nvPr/>
        </p:nvGrpSpPr>
        <p:grpSpPr>
          <a:xfrm>
            <a:off x="6811664" y="2046643"/>
            <a:ext cx="2502433" cy="2502434"/>
            <a:chOff x="381969" y="2838562"/>
            <a:chExt cx="1954374" cy="1966856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085DA64-9648-4431-AD49-B1019E499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1969" y="2838562"/>
              <a:ext cx="1954374" cy="1966856"/>
            </a:xfrm>
            <a:prstGeom prst="rect">
              <a:avLst/>
            </a:prstGeom>
          </p:spPr>
        </p:pic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BF31E3A-0422-4B38-97F6-C86AA13F5C4F}"/>
                </a:ext>
              </a:extLst>
            </p:cNvPr>
            <p:cNvSpPr/>
            <p:nvPr/>
          </p:nvSpPr>
          <p:spPr>
            <a:xfrm>
              <a:off x="1321324" y="3430118"/>
              <a:ext cx="75666" cy="358922"/>
            </a:xfrm>
            <a:custGeom>
              <a:avLst/>
              <a:gdLst>
                <a:gd name="connsiteX0" fmla="*/ 72008 w 144016"/>
                <a:gd name="connsiteY0" fmla="*/ 0 h 675221"/>
                <a:gd name="connsiteX1" fmla="*/ 144016 w 144016"/>
                <a:gd name="connsiteY1" fmla="*/ 126880 h 675221"/>
                <a:gd name="connsiteX2" fmla="*/ 108012 w 144016"/>
                <a:gd name="connsiteY2" fmla="*/ 126880 h 675221"/>
                <a:gd name="connsiteX3" fmla="*/ 108012 w 144016"/>
                <a:gd name="connsiteY3" fmla="*/ 675221 h 675221"/>
                <a:gd name="connsiteX4" fmla="*/ 72008 w 144016"/>
                <a:gd name="connsiteY4" fmla="*/ 667550 h 675221"/>
                <a:gd name="connsiteX5" fmla="*/ 36004 w 144016"/>
                <a:gd name="connsiteY5" fmla="*/ 675221 h 675221"/>
                <a:gd name="connsiteX6" fmla="*/ 36004 w 144016"/>
                <a:gd name="connsiteY6" fmla="*/ 126880 h 675221"/>
                <a:gd name="connsiteX7" fmla="*/ 0 w 144016"/>
                <a:gd name="connsiteY7" fmla="*/ 126880 h 675221"/>
                <a:gd name="connsiteX8" fmla="*/ 72008 w 144016"/>
                <a:gd name="connsiteY8" fmla="*/ 0 h 6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16" h="675221">
                  <a:moveTo>
                    <a:pt x="72008" y="0"/>
                  </a:moveTo>
                  <a:lnTo>
                    <a:pt x="144016" y="126880"/>
                  </a:lnTo>
                  <a:lnTo>
                    <a:pt x="108012" y="126880"/>
                  </a:lnTo>
                  <a:lnTo>
                    <a:pt x="108012" y="675221"/>
                  </a:lnTo>
                  <a:lnTo>
                    <a:pt x="72008" y="667550"/>
                  </a:lnTo>
                  <a:lnTo>
                    <a:pt x="36004" y="675221"/>
                  </a:lnTo>
                  <a:lnTo>
                    <a:pt x="36004" y="126880"/>
                  </a:lnTo>
                  <a:lnTo>
                    <a:pt x="0" y="126880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573C7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564EBBC-DCBA-410E-9073-D651F799A907}"/>
                </a:ext>
              </a:extLst>
            </p:cNvPr>
            <p:cNvSpPr/>
            <p:nvPr/>
          </p:nvSpPr>
          <p:spPr>
            <a:xfrm rot="3609738">
              <a:off x="1376356" y="3653764"/>
              <a:ext cx="114830" cy="178981"/>
            </a:xfrm>
            <a:custGeom>
              <a:avLst/>
              <a:gdLst>
                <a:gd name="connsiteX0" fmla="*/ 108012 w 216024"/>
                <a:gd name="connsiteY0" fmla="*/ 0 h 340656"/>
                <a:gd name="connsiteX1" fmla="*/ 216024 w 216024"/>
                <a:gd name="connsiteY1" fmla="*/ 106354 h 340656"/>
                <a:gd name="connsiteX2" fmla="*/ 162018 w 216024"/>
                <a:gd name="connsiteY2" fmla="*/ 106354 h 340656"/>
                <a:gd name="connsiteX3" fmla="*/ 162018 w 216024"/>
                <a:gd name="connsiteY3" fmla="*/ 340656 h 340656"/>
                <a:gd name="connsiteX4" fmla="*/ 108012 w 216024"/>
                <a:gd name="connsiteY4" fmla="*/ 329149 h 340656"/>
                <a:gd name="connsiteX5" fmla="*/ 54006 w 216024"/>
                <a:gd name="connsiteY5" fmla="*/ 340656 h 340656"/>
                <a:gd name="connsiteX6" fmla="*/ 54006 w 216024"/>
                <a:gd name="connsiteY6" fmla="*/ 106354 h 340656"/>
                <a:gd name="connsiteX7" fmla="*/ 0 w 216024"/>
                <a:gd name="connsiteY7" fmla="*/ 106354 h 340656"/>
                <a:gd name="connsiteX8" fmla="*/ 108012 w 216024"/>
                <a:gd name="connsiteY8" fmla="*/ 0 h 34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24" h="340656">
                  <a:moveTo>
                    <a:pt x="108012" y="0"/>
                  </a:moveTo>
                  <a:lnTo>
                    <a:pt x="216024" y="106354"/>
                  </a:lnTo>
                  <a:lnTo>
                    <a:pt x="162018" y="106354"/>
                  </a:lnTo>
                  <a:lnTo>
                    <a:pt x="162018" y="340656"/>
                  </a:lnTo>
                  <a:lnTo>
                    <a:pt x="108012" y="329149"/>
                  </a:lnTo>
                  <a:lnTo>
                    <a:pt x="54006" y="340656"/>
                  </a:lnTo>
                  <a:lnTo>
                    <a:pt x="54006" y="106354"/>
                  </a:lnTo>
                  <a:lnTo>
                    <a:pt x="0" y="106354"/>
                  </a:lnTo>
                  <a:lnTo>
                    <a:pt x="108012" y="0"/>
                  </a:lnTo>
                  <a:close/>
                </a:path>
              </a:pathLst>
            </a:custGeom>
            <a:solidFill>
              <a:srgbClr val="573C7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1B18C6F-1CF9-40D5-B396-F1C554E9990E}"/>
              </a:ext>
            </a:extLst>
          </p:cNvPr>
          <p:cNvGrpSpPr/>
          <p:nvPr/>
        </p:nvGrpSpPr>
        <p:grpSpPr>
          <a:xfrm>
            <a:off x="4692525" y="5034842"/>
            <a:ext cx="5404569" cy="785425"/>
            <a:chOff x="1198662" y="4966442"/>
            <a:chExt cx="5404569" cy="785425"/>
          </a:xfrm>
        </p:grpSpPr>
        <p:sp>
          <p:nvSpPr>
            <p:cNvPr id="53" name="Rounded Rectangle 10">
              <a:extLst>
                <a:ext uri="{FF2B5EF4-FFF2-40B4-BE49-F238E27FC236}">
                  <a16:creationId xmlns:a16="http://schemas.microsoft.com/office/drawing/2014/main" id="{7A6F0AF8-E7D4-4257-8FEB-445A41D2978E}"/>
                </a:ext>
              </a:extLst>
            </p:cNvPr>
            <p:cNvSpPr/>
            <p:nvPr/>
          </p:nvSpPr>
          <p:spPr>
            <a:xfrm>
              <a:off x="1198662" y="4966442"/>
              <a:ext cx="888695" cy="785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4A0C125-09B1-4D09-BB56-9A6BE447DDB7}"/>
                </a:ext>
              </a:extLst>
            </p:cNvPr>
            <p:cNvSpPr txBox="1"/>
            <p:nvPr/>
          </p:nvSpPr>
          <p:spPr>
            <a:xfrm>
              <a:off x="2122517" y="5066767"/>
              <a:ext cx="44807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giờ hay           giờ chiều</a:t>
              </a:r>
            </a:p>
          </p:txBody>
        </p:sp>
        <p:sp>
          <p:nvSpPr>
            <p:cNvPr id="55" name="Rounded Rectangle 10">
              <a:extLst>
                <a:ext uri="{FF2B5EF4-FFF2-40B4-BE49-F238E27FC236}">
                  <a16:creationId xmlns:a16="http://schemas.microsoft.com/office/drawing/2014/main" id="{6B4012D2-32AE-49B7-BD2C-9D979CB7B93D}"/>
                </a:ext>
              </a:extLst>
            </p:cNvPr>
            <p:cNvSpPr/>
            <p:nvPr/>
          </p:nvSpPr>
          <p:spPr>
            <a:xfrm>
              <a:off x="3816250" y="4966442"/>
              <a:ext cx="888695" cy="785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Rounded Rectangle 13">
            <a:extLst>
              <a:ext uri="{FF2B5EF4-FFF2-40B4-BE49-F238E27FC236}">
                <a16:creationId xmlns:a16="http://schemas.microsoft.com/office/drawing/2014/main" id="{8C9A4AA6-DED6-496B-95EA-956C314BDE70}"/>
              </a:ext>
            </a:extLst>
          </p:cNvPr>
          <p:cNvSpPr/>
          <p:nvPr/>
        </p:nvSpPr>
        <p:spPr>
          <a:xfrm>
            <a:off x="4739584" y="5106055"/>
            <a:ext cx="794575" cy="66042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ounded Rectangle 13">
            <a:extLst>
              <a:ext uri="{FF2B5EF4-FFF2-40B4-BE49-F238E27FC236}">
                <a16:creationId xmlns:a16="http://schemas.microsoft.com/office/drawing/2014/main" id="{D1F90E24-CC37-407E-9959-47BB9BBDF5DF}"/>
              </a:ext>
            </a:extLst>
          </p:cNvPr>
          <p:cNvSpPr/>
          <p:nvPr/>
        </p:nvSpPr>
        <p:spPr>
          <a:xfrm>
            <a:off x="7357172" y="5106055"/>
            <a:ext cx="794575" cy="66042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85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6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D52E915-CCF5-4AC6-862A-43496AACDE65}"/>
              </a:ext>
            </a:extLst>
          </p:cNvPr>
          <p:cNvGrpSpPr/>
          <p:nvPr/>
        </p:nvGrpSpPr>
        <p:grpSpPr>
          <a:xfrm>
            <a:off x="265906" y="188640"/>
            <a:ext cx="11658600" cy="635000"/>
            <a:chOff x="1253941" y="554838"/>
            <a:chExt cx="11658600" cy="635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A7F3D2B-1B74-4AF7-99D1-376C8BD80137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7DAAB51-F26E-438D-8B6B-732997454267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HUY DUẨN">
                <a:extLst>
                  <a:ext uri="{FF2B5EF4-FFF2-40B4-BE49-F238E27FC236}">
                    <a16:creationId xmlns:a16="http://schemas.microsoft.com/office/drawing/2014/main" id="{0069A0D1-176C-4C2D-9C31-5BD9661A831B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37D5A8E-061C-4A91-8D85-8BEA0D19E46D}"/>
                </a:ext>
              </a:extLst>
            </p:cNvPr>
            <p:cNvSpPr txBox="1"/>
            <p:nvPr/>
          </p:nvSpPr>
          <p:spPr>
            <a:xfrm>
              <a:off x="1956330" y="592156"/>
              <a:ext cx="109562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Chọn đồng hồ thích hợp với mỗi tranh vẽ: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63DE09-C8B1-4769-A025-E44186A0604D}"/>
              </a:ext>
            </a:extLst>
          </p:cNvPr>
          <p:cNvCxnSpPr>
            <a:cxnSpLocks/>
          </p:cNvCxnSpPr>
          <p:nvPr/>
        </p:nvCxnSpPr>
        <p:spPr>
          <a:xfrm>
            <a:off x="1104106" y="750615"/>
            <a:ext cx="78714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5C5B026-23A1-4F3E-A256-0078B46C66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" t="12901" r="59017" b="45427"/>
          <a:stretch/>
        </p:blipFill>
        <p:spPr>
          <a:xfrm>
            <a:off x="413043" y="890315"/>
            <a:ext cx="2882305" cy="27363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AD9D64-9D99-4396-BBD1-9899E7D5AC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" t="55455" r="55564" b="2873"/>
          <a:stretch/>
        </p:blipFill>
        <p:spPr>
          <a:xfrm>
            <a:off x="195344" y="3933056"/>
            <a:ext cx="3317701" cy="27363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76EC1B-F5A6-4EE9-A135-1C7059533F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2" t="12250" r="652" b="46078"/>
          <a:stretch/>
        </p:blipFill>
        <p:spPr>
          <a:xfrm>
            <a:off x="8920478" y="1078955"/>
            <a:ext cx="2882305" cy="27363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61815C-BE28-4311-BE48-837DF6AACB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5" t="54667" r="799" b="788"/>
          <a:stretch/>
        </p:blipFill>
        <p:spPr>
          <a:xfrm>
            <a:off x="8886058" y="3933056"/>
            <a:ext cx="3100002" cy="292494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26BA75F-4E3B-49E8-936D-BD9DFB78ECF0}"/>
              </a:ext>
            </a:extLst>
          </p:cNvPr>
          <p:cNvGrpSpPr/>
          <p:nvPr/>
        </p:nvGrpSpPr>
        <p:grpSpPr>
          <a:xfrm>
            <a:off x="5269852" y="1152914"/>
            <a:ext cx="1239851" cy="1261201"/>
            <a:chOff x="396553" y="2851282"/>
            <a:chExt cx="1968312" cy="196685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93D07CD-0FF4-4959-BE32-4BD15BE4C404}"/>
                </a:ext>
              </a:extLst>
            </p:cNvPr>
            <p:cNvGrpSpPr/>
            <p:nvPr/>
          </p:nvGrpSpPr>
          <p:grpSpPr>
            <a:xfrm>
              <a:off x="396553" y="2851282"/>
              <a:ext cx="1968312" cy="1966856"/>
              <a:chOff x="396553" y="2851282"/>
              <a:chExt cx="1968312" cy="1966856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3F3F61E-BE2F-4799-9343-EEB641C070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6553" y="2851282"/>
                <a:ext cx="1968312" cy="19668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085F9C9-9E22-4423-BC71-E8A0A5A3E79D}"/>
                  </a:ext>
                </a:extLst>
              </p:cNvPr>
              <p:cNvSpPr/>
              <p:nvPr/>
            </p:nvSpPr>
            <p:spPr>
              <a:xfrm>
                <a:off x="1198662" y="3717032"/>
                <a:ext cx="360040" cy="3600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908723B-577E-485E-9289-824CEBFADA5D}"/>
                  </a:ext>
                </a:extLst>
              </p:cNvPr>
              <p:cNvSpPr/>
              <p:nvPr/>
            </p:nvSpPr>
            <p:spPr>
              <a:xfrm>
                <a:off x="1303629" y="3792805"/>
                <a:ext cx="111057" cy="11651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496AC5-287F-4BF7-AE76-814118560E75}"/>
                </a:ext>
              </a:extLst>
            </p:cNvPr>
            <p:cNvSpPr/>
            <p:nvPr/>
          </p:nvSpPr>
          <p:spPr>
            <a:xfrm>
              <a:off x="1321324" y="3430118"/>
              <a:ext cx="75666" cy="358922"/>
            </a:xfrm>
            <a:custGeom>
              <a:avLst/>
              <a:gdLst>
                <a:gd name="connsiteX0" fmla="*/ 72008 w 144016"/>
                <a:gd name="connsiteY0" fmla="*/ 0 h 675221"/>
                <a:gd name="connsiteX1" fmla="*/ 144016 w 144016"/>
                <a:gd name="connsiteY1" fmla="*/ 126880 h 675221"/>
                <a:gd name="connsiteX2" fmla="*/ 108012 w 144016"/>
                <a:gd name="connsiteY2" fmla="*/ 126880 h 675221"/>
                <a:gd name="connsiteX3" fmla="*/ 108012 w 144016"/>
                <a:gd name="connsiteY3" fmla="*/ 675221 h 675221"/>
                <a:gd name="connsiteX4" fmla="*/ 72008 w 144016"/>
                <a:gd name="connsiteY4" fmla="*/ 667550 h 675221"/>
                <a:gd name="connsiteX5" fmla="*/ 36004 w 144016"/>
                <a:gd name="connsiteY5" fmla="*/ 675221 h 675221"/>
                <a:gd name="connsiteX6" fmla="*/ 36004 w 144016"/>
                <a:gd name="connsiteY6" fmla="*/ 126880 h 675221"/>
                <a:gd name="connsiteX7" fmla="*/ 0 w 144016"/>
                <a:gd name="connsiteY7" fmla="*/ 126880 h 675221"/>
                <a:gd name="connsiteX8" fmla="*/ 72008 w 144016"/>
                <a:gd name="connsiteY8" fmla="*/ 0 h 6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16" h="675221">
                  <a:moveTo>
                    <a:pt x="72008" y="0"/>
                  </a:moveTo>
                  <a:lnTo>
                    <a:pt x="144016" y="126880"/>
                  </a:lnTo>
                  <a:lnTo>
                    <a:pt x="108012" y="126880"/>
                  </a:lnTo>
                  <a:lnTo>
                    <a:pt x="108012" y="675221"/>
                  </a:lnTo>
                  <a:lnTo>
                    <a:pt x="72008" y="667550"/>
                  </a:lnTo>
                  <a:lnTo>
                    <a:pt x="36004" y="675221"/>
                  </a:lnTo>
                  <a:lnTo>
                    <a:pt x="36004" y="126880"/>
                  </a:lnTo>
                  <a:lnTo>
                    <a:pt x="0" y="126880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6333DFB-C7B3-4197-85AF-69C2C783A8B5}"/>
                </a:ext>
              </a:extLst>
            </p:cNvPr>
            <p:cNvSpPr/>
            <p:nvPr/>
          </p:nvSpPr>
          <p:spPr>
            <a:xfrm rot="8934430">
              <a:off x="1382200" y="3881604"/>
              <a:ext cx="114830" cy="178981"/>
            </a:xfrm>
            <a:custGeom>
              <a:avLst/>
              <a:gdLst>
                <a:gd name="connsiteX0" fmla="*/ 108012 w 216024"/>
                <a:gd name="connsiteY0" fmla="*/ 0 h 340656"/>
                <a:gd name="connsiteX1" fmla="*/ 216024 w 216024"/>
                <a:gd name="connsiteY1" fmla="*/ 106354 h 340656"/>
                <a:gd name="connsiteX2" fmla="*/ 162018 w 216024"/>
                <a:gd name="connsiteY2" fmla="*/ 106354 h 340656"/>
                <a:gd name="connsiteX3" fmla="*/ 162018 w 216024"/>
                <a:gd name="connsiteY3" fmla="*/ 340656 h 340656"/>
                <a:gd name="connsiteX4" fmla="*/ 108012 w 216024"/>
                <a:gd name="connsiteY4" fmla="*/ 329149 h 340656"/>
                <a:gd name="connsiteX5" fmla="*/ 54006 w 216024"/>
                <a:gd name="connsiteY5" fmla="*/ 340656 h 340656"/>
                <a:gd name="connsiteX6" fmla="*/ 54006 w 216024"/>
                <a:gd name="connsiteY6" fmla="*/ 106354 h 340656"/>
                <a:gd name="connsiteX7" fmla="*/ 0 w 216024"/>
                <a:gd name="connsiteY7" fmla="*/ 106354 h 340656"/>
                <a:gd name="connsiteX8" fmla="*/ 108012 w 216024"/>
                <a:gd name="connsiteY8" fmla="*/ 0 h 34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24" h="340656">
                  <a:moveTo>
                    <a:pt x="108012" y="0"/>
                  </a:moveTo>
                  <a:lnTo>
                    <a:pt x="216024" y="106354"/>
                  </a:lnTo>
                  <a:lnTo>
                    <a:pt x="162018" y="106354"/>
                  </a:lnTo>
                  <a:lnTo>
                    <a:pt x="162018" y="340656"/>
                  </a:lnTo>
                  <a:lnTo>
                    <a:pt x="108012" y="329149"/>
                  </a:lnTo>
                  <a:lnTo>
                    <a:pt x="54006" y="340656"/>
                  </a:lnTo>
                  <a:lnTo>
                    <a:pt x="54006" y="106354"/>
                  </a:lnTo>
                  <a:lnTo>
                    <a:pt x="0" y="106354"/>
                  </a:lnTo>
                  <a:lnTo>
                    <a:pt x="108012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C7A9B0-777A-4B84-B8EC-94EAD25EDA86}"/>
              </a:ext>
            </a:extLst>
          </p:cNvPr>
          <p:cNvGrpSpPr/>
          <p:nvPr/>
        </p:nvGrpSpPr>
        <p:grpSpPr>
          <a:xfrm>
            <a:off x="5232445" y="2608385"/>
            <a:ext cx="1239851" cy="1261201"/>
            <a:chOff x="396553" y="2851282"/>
            <a:chExt cx="1968312" cy="196685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337E585-E54F-4629-9C0D-DCE4DA46A17E}"/>
                </a:ext>
              </a:extLst>
            </p:cNvPr>
            <p:cNvGrpSpPr/>
            <p:nvPr/>
          </p:nvGrpSpPr>
          <p:grpSpPr>
            <a:xfrm>
              <a:off x="396553" y="2851282"/>
              <a:ext cx="1968312" cy="1966856"/>
              <a:chOff x="396553" y="2851282"/>
              <a:chExt cx="1968312" cy="1966856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400B043-582C-4E89-87FD-30CC05A86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6553" y="2851282"/>
                <a:ext cx="1968312" cy="1966856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065F0A1-B7C0-41F5-B340-DE0EB140F9A0}"/>
                  </a:ext>
                </a:extLst>
              </p:cNvPr>
              <p:cNvSpPr/>
              <p:nvPr/>
            </p:nvSpPr>
            <p:spPr>
              <a:xfrm>
                <a:off x="1198662" y="3717032"/>
                <a:ext cx="360040" cy="3600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49E55F4-1401-4EEF-8B48-443D6271D930}"/>
                  </a:ext>
                </a:extLst>
              </p:cNvPr>
              <p:cNvSpPr/>
              <p:nvPr/>
            </p:nvSpPr>
            <p:spPr>
              <a:xfrm>
                <a:off x="1303629" y="3792805"/>
                <a:ext cx="111057" cy="11651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BC3514B-B8DA-4C1D-9A5D-7A0A2B5C557C}"/>
                </a:ext>
              </a:extLst>
            </p:cNvPr>
            <p:cNvSpPr/>
            <p:nvPr/>
          </p:nvSpPr>
          <p:spPr>
            <a:xfrm>
              <a:off x="1321324" y="3430118"/>
              <a:ext cx="75666" cy="358922"/>
            </a:xfrm>
            <a:custGeom>
              <a:avLst/>
              <a:gdLst>
                <a:gd name="connsiteX0" fmla="*/ 72008 w 144016"/>
                <a:gd name="connsiteY0" fmla="*/ 0 h 675221"/>
                <a:gd name="connsiteX1" fmla="*/ 144016 w 144016"/>
                <a:gd name="connsiteY1" fmla="*/ 126880 h 675221"/>
                <a:gd name="connsiteX2" fmla="*/ 108012 w 144016"/>
                <a:gd name="connsiteY2" fmla="*/ 126880 h 675221"/>
                <a:gd name="connsiteX3" fmla="*/ 108012 w 144016"/>
                <a:gd name="connsiteY3" fmla="*/ 675221 h 675221"/>
                <a:gd name="connsiteX4" fmla="*/ 72008 w 144016"/>
                <a:gd name="connsiteY4" fmla="*/ 667550 h 675221"/>
                <a:gd name="connsiteX5" fmla="*/ 36004 w 144016"/>
                <a:gd name="connsiteY5" fmla="*/ 675221 h 675221"/>
                <a:gd name="connsiteX6" fmla="*/ 36004 w 144016"/>
                <a:gd name="connsiteY6" fmla="*/ 126880 h 675221"/>
                <a:gd name="connsiteX7" fmla="*/ 0 w 144016"/>
                <a:gd name="connsiteY7" fmla="*/ 126880 h 675221"/>
                <a:gd name="connsiteX8" fmla="*/ 72008 w 144016"/>
                <a:gd name="connsiteY8" fmla="*/ 0 h 6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16" h="675221">
                  <a:moveTo>
                    <a:pt x="72008" y="0"/>
                  </a:moveTo>
                  <a:lnTo>
                    <a:pt x="144016" y="126880"/>
                  </a:lnTo>
                  <a:lnTo>
                    <a:pt x="108012" y="126880"/>
                  </a:lnTo>
                  <a:lnTo>
                    <a:pt x="108012" y="675221"/>
                  </a:lnTo>
                  <a:lnTo>
                    <a:pt x="72008" y="667550"/>
                  </a:lnTo>
                  <a:lnTo>
                    <a:pt x="36004" y="675221"/>
                  </a:lnTo>
                  <a:lnTo>
                    <a:pt x="36004" y="126880"/>
                  </a:lnTo>
                  <a:lnTo>
                    <a:pt x="0" y="126880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6170E11-791B-4308-96EA-6A5855D35075}"/>
                </a:ext>
              </a:extLst>
            </p:cNvPr>
            <p:cNvSpPr/>
            <p:nvPr/>
          </p:nvSpPr>
          <p:spPr>
            <a:xfrm rot="14415694">
              <a:off x="1183095" y="3829753"/>
              <a:ext cx="114830" cy="178981"/>
            </a:xfrm>
            <a:custGeom>
              <a:avLst/>
              <a:gdLst>
                <a:gd name="connsiteX0" fmla="*/ 108012 w 216024"/>
                <a:gd name="connsiteY0" fmla="*/ 0 h 340656"/>
                <a:gd name="connsiteX1" fmla="*/ 216024 w 216024"/>
                <a:gd name="connsiteY1" fmla="*/ 106354 h 340656"/>
                <a:gd name="connsiteX2" fmla="*/ 162018 w 216024"/>
                <a:gd name="connsiteY2" fmla="*/ 106354 h 340656"/>
                <a:gd name="connsiteX3" fmla="*/ 162018 w 216024"/>
                <a:gd name="connsiteY3" fmla="*/ 340656 h 340656"/>
                <a:gd name="connsiteX4" fmla="*/ 108012 w 216024"/>
                <a:gd name="connsiteY4" fmla="*/ 329149 h 340656"/>
                <a:gd name="connsiteX5" fmla="*/ 54006 w 216024"/>
                <a:gd name="connsiteY5" fmla="*/ 340656 h 340656"/>
                <a:gd name="connsiteX6" fmla="*/ 54006 w 216024"/>
                <a:gd name="connsiteY6" fmla="*/ 106354 h 340656"/>
                <a:gd name="connsiteX7" fmla="*/ 0 w 216024"/>
                <a:gd name="connsiteY7" fmla="*/ 106354 h 340656"/>
                <a:gd name="connsiteX8" fmla="*/ 108012 w 216024"/>
                <a:gd name="connsiteY8" fmla="*/ 0 h 34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24" h="340656">
                  <a:moveTo>
                    <a:pt x="108012" y="0"/>
                  </a:moveTo>
                  <a:lnTo>
                    <a:pt x="216024" y="106354"/>
                  </a:lnTo>
                  <a:lnTo>
                    <a:pt x="162018" y="106354"/>
                  </a:lnTo>
                  <a:lnTo>
                    <a:pt x="162018" y="340656"/>
                  </a:lnTo>
                  <a:lnTo>
                    <a:pt x="108012" y="329149"/>
                  </a:lnTo>
                  <a:lnTo>
                    <a:pt x="54006" y="340656"/>
                  </a:lnTo>
                  <a:lnTo>
                    <a:pt x="54006" y="106354"/>
                  </a:lnTo>
                  <a:lnTo>
                    <a:pt x="0" y="106354"/>
                  </a:lnTo>
                  <a:lnTo>
                    <a:pt x="108012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9A0938-10D4-4BDA-A197-180233EFE91B}"/>
              </a:ext>
            </a:extLst>
          </p:cNvPr>
          <p:cNvGrpSpPr/>
          <p:nvPr/>
        </p:nvGrpSpPr>
        <p:grpSpPr>
          <a:xfrm>
            <a:off x="5231167" y="4063856"/>
            <a:ext cx="1239851" cy="1261201"/>
            <a:chOff x="396553" y="2851282"/>
            <a:chExt cx="1968312" cy="196685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7C9F020-3DCA-4F93-A38D-6E3146C1203E}"/>
                </a:ext>
              </a:extLst>
            </p:cNvPr>
            <p:cNvGrpSpPr/>
            <p:nvPr/>
          </p:nvGrpSpPr>
          <p:grpSpPr>
            <a:xfrm>
              <a:off x="396553" y="2851282"/>
              <a:ext cx="1968312" cy="1966856"/>
              <a:chOff x="396553" y="2851282"/>
              <a:chExt cx="1968312" cy="1966856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0226BD2E-122C-4584-9B14-B8FA03E782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6553" y="2851282"/>
                <a:ext cx="1968312" cy="1966856"/>
              </a:xfrm>
              <a:prstGeom prst="rect">
                <a:avLst/>
              </a:prstGeom>
            </p:spPr>
          </p:pic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65B6E1A-8AD3-4B1C-B231-2684F4D5BD54}"/>
                  </a:ext>
                </a:extLst>
              </p:cNvPr>
              <p:cNvSpPr/>
              <p:nvPr/>
            </p:nvSpPr>
            <p:spPr>
              <a:xfrm>
                <a:off x="1198662" y="3717032"/>
                <a:ext cx="360040" cy="3600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78F008C-AE57-42B2-BAE1-87F1096E8480}"/>
                  </a:ext>
                </a:extLst>
              </p:cNvPr>
              <p:cNvSpPr/>
              <p:nvPr/>
            </p:nvSpPr>
            <p:spPr>
              <a:xfrm>
                <a:off x="1303629" y="3792805"/>
                <a:ext cx="111057" cy="11651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ECA5B56-080C-4CD7-9578-6828C1CFAE1B}"/>
                </a:ext>
              </a:extLst>
            </p:cNvPr>
            <p:cNvSpPr/>
            <p:nvPr/>
          </p:nvSpPr>
          <p:spPr>
            <a:xfrm>
              <a:off x="1321324" y="3430118"/>
              <a:ext cx="75666" cy="358922"/>
            </a:xfrm>
            <a:custGeom>
              <a:avLst/>
              <a:gdLst>
                <a:gd name="connsiteX0" fmla="*/ 72008 w 144016"/>
                <a:gd name="connsiteY0" fmla="*/ 0 h 675221"/>
                <a:gd name="connsiteX1" fmla="*/ 144016 w 144016"/>
                <a:gd name="connsiteY1" fmla="*/ 126880 h 675221"/>
                <a:gd name="connsiteX2" fmla="*/ 108012 w 144016"/>
                <a:gd name="connsiteY2" fmla="*/ 126880 h 675221"/>
                <a:gd name="connsiteX3" fmla="*/ 108012 w 144016"/>
                <a:gd name="connsiteY3" fmla="*/ 675221 h 675221"/>
                <a:gd name="connsiteX4" fmla="*/ 72008 w 144016"/>
                <a:gd name="connsiteY4" fmla="*/ 667550 h 675221"/>
                <a:gd name="connsiteX5" fmla="*/ 36004 w 144016"/>
                <a:gd name="connsiteY5" fmla="*/ 675221 h 675221"/>
                <a:gd name="connsiteX6" fmla="*/ 36004 w 144016"/>
                <a:gd name="connsiteY6" fmla="*/ 126880 h 675221"/>
                <a:gd name="connsiteX7" fmla="*/ 0 w 144016"/>
                <a:gd name="connsiteY7" fmla="*/ 126880 h 675221"/>
                <a:gd name="connsiteX8" fmla="*/ 72008 w 144016"/>
                <a:gd name="connsiteY8" fmla="*/ 0 h 6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16" h="675221">
                  <a:moveTo>
                    <a:pt x="72008" y="0"/>
                  </a:moveTo>
                  <a:lnTo>
                    <a:pt x="144016" y="126880"/>
                  </a:lnTo>
                  <a:lnTo>
                    <a:pt x="108012" y="126880"/>
                  </a:lnTo>
                  <a:lnTo>
                    <a:pt x="108012" y="675221"/>
                  </a:lnTo>
                  <a:lnTo>
                    <a:pt x="72008" y="667550"/>
                  </a:lnTo>
                  <a:lnTo>
                    <a:pt x="36004" y="675221"/>
                  </a:lnTo>
                  <a:lnTo>
                    <a:pt x="36004" y="126880"/>
                  </a:lnTo>
                  <a:lnTo>
                    <a:pt x="0" y="126880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25B7055-157C-434B-AA21-4647B3C85032}"/>
                </a:ext>
              </a:extLst>
            </p:cNvPr>
            <p:cNvSpPr/>
            <p:nvPr/>
          </p:nvSpPr>
          <p:spPr>
            <a:xfrm rot="12782673">
              <a:off x="1232449" y="3889454"/>
              <a:ext cx="114830" cy="178981"/>
            </a:xfrm>
            <a:custGeom>
              <a:avLst/>
              <a:gdLst>
                <a:gd name="connsiteX0" fmla="*/ 108012 w 216024"/>
                <a:gd name="connsiteY0" fmla="*/ 0 h 340656"/>
                <a:gd name="connsiteX1" fmla="*/ 216024 w 216024"/>
                <a:gd name="connsiteY1" fmla="*/ 106354 h 340656"/>
                <a:gd name="connsiteX2" fmla="*/ 162018 w 216024"/>
                <a:gd name="connsiteY2" fmla="*/ 106354 h 340656"/>
                <a:gd name="connsiteX3" fmla="*/ 162018 w 216024"/>
                <a:gd name="connsiteY3" fmla="*/ 340656 h 340656"/>
                <a:gd name="connsiteX4" fmla="*/ 108012 w 216024"/>
                <a:gd name="connsiteY4" fmla="*/ 329149 h 340656"/>
                <a:gd name="connsiteX5" fmla="*/ 54006 w 216024"/>
                <a:gd name="connsiteY5" fmla="*/ 340656 h 340656"/>
                <a:gd name="connsiteX6" fmla="*/ 54006 w 216024"/>
                <a:gd name="connsiteY6" fmla="*/ 106354 h 340656"/>
                <a:gd name="connsiteX7" fmla="*/ 0 w 216024"/>
                <a:gd name="connsiteY7" fmla="*/ 106354 h 340656"/>
                <a:gd name="connsiteX8" fmla="*/ 108012 w 216024"/>
                <a:gd name="connsiteY8" fmla="*/ 0 h 34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24" h="340656">
                  <a:moveTo>
                    <a:pt x="108012" y="0"/>
                  </a:moveTo>
                  <a:lnTo>
                    <a:pt x="216024" y="106354"/>
                  </a:lnTo>
                  <a:lnTo>
                    <a:pt x="162018" y="106354"/>
                  </a:lnTo>
                  <a:lnTo>
                    <a:pt x="162018" y="340656"/>
                  </a:lnTo>
                  <a:lnTo>
                    <a:pt x="108012" y="329149"/>
                  </a:lnTo>
                  <a:lnTo>
                    <a:pt x="54006" y="340656"/>
                  </a:lnTo>
                  <a:lnTo>
                    <a:pt x="54006" y="106354"/>
                  </a:lnTo>
                  <a:lnTo>
                    <a:pt x="0" y="106354"/>
                  </a:lnTo>
                  <a:lnTo>
                    <a:pt x="108012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7E514EC-B223-4509-858C-38F4D54E391E}"/>
              </a:ext>
            </a:extLst>
          </p:cNvPr>
          <p:cNvGrpSpPr/>
          <p:nvPr/>
        </p:nvGrpSpPr>
        <p:grpSpPr>
          <a:xfrm>
            <a:off x="5252568" y="5519327"/>
            <a:ext cx="1239851" cy="1261201"/>
            <a:chOff x="396553" y="2851282"/>
            <a:chExt cx="1968312" cy="196685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8C164CD-E0FF-4C3F-98FD-278889D13590}"/>
                </a:ext>
              </a:extLst>
            </p:cNvPr>
            <p:cNvGrpSpPr/>
            <p:nvPr/>
          </p:nvGrpSpPr>
          <p:grpSpPr>
            <a:xfrm>
              <a:off x="396553" y="2851282"/>
              <a:ext cx="1968312" cy="1966856"/>
              <a:chOff x="396553" y="2851282"/>
              <a:chExt cx="1968312" cy="1966856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DE93323C-2FC7-4136-9813-FBC4E4EA1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6553" y="2851282"/>
                <a:ext cx="1968312" cy="1966856"/>
              </a:xfrm>
              <a:prstGeom prst="rect">
                <a:avLst/>
              </a:prstGeom>
            </p:spPr>
          </p:pic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4214018-0A14-4546-88C9-90E99E9AF6A6}"/>
                  </a:ext>
                </a:extLst>
              </p:cNvPr>
              <p:cNvSpPr/>
              <p:nvPr/>
            </p:nvSpPr>
            <p:spPr>
              <a:xfrm>
                <a:off x="1198662" y="3717032"/>
                <a:ext cx="360040" cy="3600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E48D0A8-E136-4182-B784-175E34F647BC}"/>
                  </a:ext>
                </a:extLst>
              </p:cNvPr>
              <p:cNvSpPr/>
              <p:nvPr/>
            </p:nvSpPr>
            <p:spPr>
              <a:xfrm>
                <a:off x="1303629" y="3792805"/>
                <a:ext cx="111057" cy="11651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074623D-0ABF-4D82-BA7D-8D5FE677AD5E}"/>
                </a:ext>
              </a:extLst>
            </p:cNvPr>
            <p:cNvSpPr/>
            <p:nvPr/>
          </p:nvSpPr>
          <p:spPr>
            <a:xfrm>
              <a:off x="1321324" y="3430118"/>
              <a:ext cx="75666" cy="358922"/>
            </a:xfrm>
            <a:custGeom>
              <a:avLst/>
              <a:gdLst>
                <a:gd name="connsiteX0" fmla="*/ 72008 w 144016"/>
                <a:gd name="connsiteY0" fmla="*/ 0 h 675221"/>
                <a:gd name="connsiteX1" fmla="*/ 144016 w 144016"/>
                <a:gd name="connsiteY1" fmla="*/ 126880 h 675221"/>
                <a:gd name="connsiteX2" fmla="*/ 108012 w 144016"/>
                <a:gd name="connsiteY2" fmla="*/ 126880 h 675221"/>
                <a:gd name="connsiteX3" fmla="*/ 108012 w 144016"/>
                <a:gd name="connsiteY3" fmla="*/ 675221 h 675221"/>
                <a:gd name="connsiteX4" fmla="*/ 72008 w 144016"/>
                <a:gd name="connsiteY4" fmla="*/ 667550 h 675221"/>
                <a:gd name="connsiteX5" fmla="*/ 36004 w 144016"/>
                <a:gd name="connsiteY5" fmla="*/ 675221 h 675221"/>
                <a:gd name="connsiteX6" fmla="*/ 36004 w 144016"/>
                <a:gd name="connsiteY6" fmla="*/ 126880 h 675221"/>
                <a:gd name="connsiteX7" fmla="*/ 0 w 144016"/>
                <a:gd name="connsiteY7" fmla="*/ 126880 h 675221"/>
                <a:gd name="connsiteX8" fmla="*/ 72008 w 144016"/>
                <a:gd name="connsiteY8" fmla="*/ 0 h 6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16" h="675221">
                  <a:moveTo>
                    <a:pt x="72008" y="0"/>
                  </a:moveTo>
                  <a:lnTo>
                    <a:pt x="144016" y="126880"/>
                  </a:lnTo>
                  <a:lnTo>
                    <a:pt x="108012" y="126880"/>
                  </a:lnTo>
                  <a:lnTo>
                    <a:pt x="108012" y="675221"/>
                  </a:lnTo>
                  <a:lnTo>
                    <a:pt x="72008" y="667550"/>
                  </a:lnTo>
                  <a:lnTo>
                    <a:pt x="36004" y="675221"/>
                  </a:lnTo>
                  <a:lnTo>
                    <a:pt x="36004" y="126880"/>
                  </a:lnTo>
                  <a:lnTo>
                    <a:pt x="0" y="126880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D38D93F-0D3A-45EE-B2F8-32933526DBB8}"/>
                </a:ext>
              </a:extLst>
            </p:cNvPr>
            <p:cNvSpPr/>
            <p:nvPr/>
          </p:nvSpPr>
          <p:spPr>
            <a:xfrm rot="5400000">
              <a:off x="1446724" y="3767727"/>
              <a:ext cx="114830" cy="178981"/>
            </a:xfrm>
            <a:custGeom>
              <a:avLst/>
              <a:gdLst>
                <a:gd name="connsiteX0" fmla="*/ 108012 w 216024"/>
                <a:gd name="connsiteY0" fmla="*/ 0 h 340656"/>
                <a:gd name="connsiteX1" fmla="*/ 216024 w 216024"/>
                <a:gd name="connsiteY1" fmla="*/ 106354 h 340656"/>
                <a:gd name="connsiteX2" fmla="*/ 162018 w 216024"/>
                <a:gd name="connsiteY2" fmla="*/ 106354 h 340656"/>
                <a:gd name="connsiteX3" fmla="*/ 162018 w 216024"/>
                <a:gd name="connsiteY3" fmla="*/ 340656 h 340656"/>
                <a:gd name="connsiteX4" fmla="*/ 108012 w 216024"/>
                <a:gd name="connsiteY4" fmla="*/ 329149 h 340656"/>
                <a:gd name="connsiteX5" fmla="*/ 54006 w 216024"/>
                <a:gd name="connsiteY5" fmla="*/ 340656 h 340656"/>
                <a:gd name="connsiteX6" fmla="*/ 54006 w 216024"/>
                <a:gd name="connsiteY6" fmla="*/ 106354 h 340656"/>
                <a:gd name="connsiteX7" fmla="*/ 0 w 216024"/>
                <a:gd name="connsiteY7" fmla="*/ 106354 h 340656"/>
                <a:gd name="connsiteX8" fmla="*/ 108012 w 216024"/>
                <a:gd name="connsiteY8" fmla="*/ 0 h 34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24" h="340656">
                  <a:moveTo>
                    <a:pt x="108012" y="0"/>
                  </a:moveTo>
                  <a:lnTo>
                    <a:pt x="216024" y="106354"/>
                  </a:lnTo>
                  <a:lnTo>
                    <a:pt x="162018" y="106354"/>
                  </a:lnTo>
                  <a:lnTo>
                    <a:pt x="162018" y="340656"/>
                  </a:lnTo>
                  <a:lnTo>
                    <a:pt x="108012" y="329149"/>
                  </a:lnTo>
                  <a:lnTo>
                    <a:pt x="54006" y="340656"/>
                  </a:lnTo>
                  <a:lnTo>
                    <a:pt x="54006" y="106354"/>
                  </a:lnTo>
                  <a:lnTo>
                    <a:pt x="0" y="106354"/>
                  </a:lnTo>
                  <a:lnTo>
                    <a:pt x="108012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718B3DB-1BE4-47C1-B5C1-31E16A654CD4}"/>
              </a:ext>
            </a:extLst>
          </p:cNvPr>
          <p:cNvCxnSpPr>
            <a:stCxn id="19" idx="3"/>
            <a:endCxn id="55" idx="1"/>
          </p:cNvCxnSpPr>
          <p:nvPr/>
        </p:nvCxnSpPr>
        <p:spPr>
          <a:xfrm>
            <a:off x="3295348" y="2258467"/>
            <a:ext cx="1957220" cy="389146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7FC9A2D-C8E0-4126-B91B-81442A469224}"/>
              </a:ext>
            </a:extLst>
          </p:cNvPr>
          <p:cNvCxnSpPr>
            <a:stCxn id="20" idx="3"/>
            <a:endCxn id="27" idx="1"/>
          </p:cNvCxnSpPr>
          <p:nvPr/>
        </p:nvCxnSpPr>
        <p:spPr>
          <a:xfrm flipV="1">
            <a:off x="3513045" y="1783515"/>
            <a:ext cx="1756807" cy="351769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FB2E9B7-1C29-4E9A-AF2A-CB44FCB02A22}"/>
              </a:ext>
            </a:extLst>
          </p:cNvPr>
          <p:cNvCxnSpPr>
            <a:stCxn id="21" idx="1"/>
            <a:endCxn id="41" idx="3"/>
          </p:cNvCxnSpPr>
          <p:nvPr/>
        </p:nvCxnSpPr>
        <p:spPr>
          <a:xfrm flipH="1">
            <a:off x="6471018" y="2447107"/>
            <a:ext cx="2449460" cy="224735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956FB32-0CAC-4201-9FE4-B5C6992D5A53}"/>
              </a:ext>
            </a:extLst>
          </p:cNvPr>
          <p:cNvCxnSpPr>
            <a:stCxn id="34" idx="3"/>
            <a:endCxn id="22" idx="1"/>
          </p:cNvCxnSpPr>
          <p:nvPr/>
        </p:nvCxnSpPr>
        <p:spPr>
          <a:xfrm>
            <a:off x="6472296" y="3238986"/>
            <a:ext cx="2413762" cy="215654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752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7502E-6 -3.7037E-6 L -0.14416 0.5268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14" y="2634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8023E-7 -2.22222E-6 L 0.19182 0.2787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5" y="1393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2733E-7 -7.40741E-7 L 0.22099 -0.3312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3" y="-1657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4679E-6 7.40741E-7 L -0.16356 -0.5673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8" y="-2838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F34E13E-04FC-4EEA-A69A-267965D93A31}"/>
              </a:ext>
            </a:extLst>
          </p:cNvPr>
          <p:cNvGrpSpPr/>
          <p:nvPr/>
        </p:nvGrpSpPr>
        <p:grpSpPr>
          <a:xfrm>
            <a:off x="406574" y="268463"/>
            <a:ext cx="5806709" cy="802754"/>
            <a:chOff x="910629" y="557947"/>
            <a:chExt cx="5835641" cy="8548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D96F42-66B0-495A-A30D-883674B8E2BD}"/>
                </a:ext>
              </a:extLst>
            </p:cNvPr>
            <p:cNvSpPr txBox="1"/>
            <p:nvPr/>
          </p:nvSpPr>
          <p:spPr>
            <a:xfrm>
              <a:off x="1923764" y="665924"/>
              <a:ext cx="4822506" cy="62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Trò chơi “Đồng hồ bí ẩn”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FBC8856-CCA1-4770-819B-FDB2145D3BB3}"/>
                </a:ext>
              </a:extLst>
            </p:cNvPr>
            <p:cNvGrpSpPr/>
            <p:nvPr/>
          </p:nvGrpSpPr>
          <p:grpSpPr>
            <a:xfrm>
              <a:off x="910629" y="557947"/>
              <a:ext cx="856894" cy="854829"/>
              <a:chOff x="1522697" y="971728"/>
              <a:chExt cx="720079" cy="76783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169C94-49DE-4D8E-89DF-DBB7B641665D}"/>
                  </a:ext>
                </a:extLst>
              </p:cNvPr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A8078A3-808C-495E-8C90-C107E0766EAD}"/>
                  </a:ext>
                </a:extLst>
              </p:cNvPr>
              <p:cNvSpPr/>
              <p:nvPr/>
            </p:nvSpPr>
            <p:spPr>
              <a:xfrm>
                <a:off x="1522697" y="971728"/>
                <a:ext cx="720079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3750EF0-8634-4053-9654-8A24486EDA2B}"/>
              </a:ext>
            </a:extLst>
          </p:cNvPr>
          <p:cNvCxnSpPr>
            <a:cxnSpLocks/>
          </p:cNvCxnSpPr>
          <p:nvPr/>
        </p:nvCxnSpPr>
        <p:spPr>
          <a:xfrm>
            <a:off x="1558702" y="842617"/>
            <a:ext cx="42891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F44CF7F-FC38-4366-8993-D685792DF1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/>
          <a:stretch/>
        </p:blipFill>
        <p:spPr>
          <a:xfrm>
            <a:off x="790248" y="1190490"/>
            <a:ext cx="10735073" cy="557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16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A300F02-2859-4C9A-BA38-F75EEAA8D08B}"/>
              </a:ext>
            </a:extLst>
          </p:cNvPr>
          <p:cNvSpPr/>
          <p:nvPr/>
        </p:nvSpPr>
        <p:spPr>
          <a:xfrm>
            <a:off x="6570093" y="1839886"/>
            <a:ext cx="5226396" cy="43286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5226396"/>
                      <a:gd name="connsiteY0" fmla="*/ 721458 h 4328663"/>
                      <a:gd name="connsiteX1" fmla="*/ 721458 w 5226396"/>
                      <a:gd name="connsiteY1" fmla="*/ 0 h 4328663"/>
                      <a:gd name="connsiteX2" fmla="*/ 4504938 w 5226396"/>
                      <a:gd name="connsiteY2" fmla="*/ 0 h 4328663"/>
                      <a:gd name="connsiteX3" fmla="*/ 5226396 w 5226396"/>
                      <a:gd name="connsiteY3" fmla="*/ 721458 h 4328663"/>
                      <a:gd name="connsiteX4" fmla="*/ 5226396 w 5226396"/>
                      <a:gd name="connsiteY4" fmla="*/ 3607205 h 4328663"/>
                      <a:gd name="connsiteX5" fmla="*/ 4504938 w 5226396"/>
                      <a:gd name="connsiteY5" fmla="*/ 4328663 h 4328663"/>
                      <a:gd name="connsiteX6" fmla="*/ 721458 w 5226396"/>
                      <a:gd name="connsiteY6" fmla="*/ 4328663 h 4328663"/>
                      <a:gd name="connsiteX7" fmla="*/ 0 w 5226396"/>
                      <a:gd name="connsiteY7" fmla="*/ 3607205 h 4328663"/>
                      <a:gd name="connsiteX8" fmla="*/ 0 w 5226396"/>
                      <a:gd name="connsiteY8" fmla="*/ 721458 h 4328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26396" h="4328663" fill="none" extrusionOk="0">
                        <a:moveTo>
                          <a:pt x="0" y="721458"/>
                        </a:moveTo>
                        <a:cubicBezTo>
                          <a:pt x="15793" y="359196"/>
                          <a:pt x="372012" y="10141"/>
                          <a:pt x="721458" y="0"/>
                        </a:cubicBezTo>
                        <a:cubicBezTo>
                          <a:pt x="2287258" y="-47972"/>
                          <a:pt x="3475049" y="-135018"/>
                          <a:pt x="4504938" y="0"/>
                        </a:cubicBezTo>
                        <a:cubicBezTo>
                          <a:pt x="4897737" y="-25034"/>
                          <a:pt x="5210945" y="354665"/>
                          <a:pt x="5226396" y="721458"/>
                        </a:cubicBezTo>
                        <a:cubicBezTo>
                          <a:pt x="5370687" y="1916873"/>
                          <a:pt x="5368476" y="2716455"/>
                          <a:pt x="5226396" y="3607205"/>
                        </a:cubicBezTo>
                        <a:cubicBezTo>
                          <a:pt x="5187190" y="3981921"/>
                          <a:pt x="4918895" y="4310759"/>
                          <a:pt x="4504938" y="4328663"/>
                        </a:cubicBezTo>
                        <a:cubicBezTo>
                          <a:pt x="3538292" y="4409149"/>
                          <a:pt x="2530119" y="4235543"/>
                          <a:pt x="721458" y="4328663"/>
                        </a:cubicBezTo>
                        <a:cubicBezTo>
                          <a:pt x="329418" y="4330310"/>
                          <a:pt x="-39727" y="3968204"/>
                          <a:pt x="0" y="3607205"/>
                        </a:cubicBezTo>
                        <a:cubicBezTo>
                          <a:pt x="76170" y="2514770"/>
                          <a:pt x="163780" y="1769022"/>
                          <a:pt x="0" y="721458"/>
                        </a:cubicBezTo>
                        <a:close/>
                      </a:path>
                      <a:path w="5226396" h="4328663" stroke="0" extrusionOk="0">
                        <a:moveTo>
                          <a:pt x="0" y="721458"/>
                        </a:moveTo>
                        <a:cubicBezTo>
                          <a:pt x="16630" y="299118"/>
                          <a:pt x="317259" y="42813"/>
                          <a:pt x="721458" y="0"/>
                        </a:cubicBezTo>
                        <a:cubicBezTo>
                          <a:pt x="1229542" y="-167747"/>
                          <a:pt x="3262064" y="44969"/>
                          <a:pt x="4504938" y="0"/>
                        </a:cubicBezTo>
                        <a:cubicBezTo>
                          <a:pt x="4980032" y="-1907"/>
                          <a:pt x="5248746" y="289995"/>
                          <a:pt x="5226396" y="721458"/>
                        </a:cubicBezTo>
                        <a:cubicBezTo>
                          <a:pt x="5350763" y="1316628"/>
                          <a:pt x="5238116" y="2731724"/>
                          <a:pt x="5226396" y="3607205"/>
                        </a:cubicBezTo>
                        <a:cubicBezTo>
                          <a:pt x="5248398" y="3960247"/>
                          <a:pt x="4906817" y="4317169"/>
                          <a:pt x="4504938" y="4328663"/>
                        </a:cubicBezTo>
                        <a:cubicBezTo>
                          <a:pt x="3452102" y="4452760"/>
                          <a:pt x="1257262" y="4280868"/>
                          <a:pt x="721458" y="4328663"/>
                        </a:cubicBezTo>
                        <a:cubicBezTo>
                          <a:pt x="290115" y="4320226"/>
                          <a:pt x="-37734" y="3977680"/>
                          <a:pt x="0" y="3607205"/>
                        </a:cubicBezTo>
                        <a:cubicBezTo>
                          <a:pt x="-2833" y="3008171"/>
                          <a:pt x="-158223" y="1404559"/>
                          <a:pt x="0" y="72145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EBDF27-114F-4716-8C10-8430F2902AB4}"/>
              </a:ext>
            </a:extLst>
          </p:cNvPr>
          <p:cNvGrpSpPr/>
          <p:nvPr/>
        </p:nvGrpSpPr>
        <p:grpSpPr>
          <a:xfrm>
            <a:off x="1213706" y="-163529"/>
            <a:ext cx="9763000" cy="1807796"/>
            <a:chOff x="1080468" y="-524457"/>
            <a:chExt cx="9763000" cy="18077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557FE5F-D0C4-4348-8A81-CF1F28171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468" y="-524457"/>
              <a:ext cx="9763000" cy="180779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B43D03-C61C-4910-AC15-692AA2A3A566}"/>
                </a:ext>
              </a:extLst>
            </p:cNvPr>
            <p:cNvSpPr txBox="1"/>
            <p:nvPr/>
          </p:nvSpPr>
          <p:spPr>
            <a:xfrm>
              <a:off x="2206774" y="328523"/>
              <a:ext cx="75103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Củng cố:</a:t>
              </a:r>
              <a:r>
                <a:rPr lang="en-US" sz="32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điền số thích hợp vào ô trống.</a:t>
              </a:r>
              <a:endPara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1C6756-8E4B-4604-AB49-62612268B4A7}"/>
              </a:ext>
            </a:extLst>
          </p:cNvPr>
          <p:cNvSpPr/>
          <p:nvPr/>
        </p:nvSpPr>
        <p:spPr>
          <a:xfrm>
            <a:off x="392063" y="1826413"/>
            <a:ext cx="5226396" cy="43286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5226396"/>
                      <a:gd name="connsiteY0" fmla="*/ 721458 h 4328663"/>
                      <a:gd name="connsiteX1" fmla="*/ 721458 w 5226396"/>
                      <a:gd name="connsiteY1" fmla="*/ 0 h 4328663"/>
                      <a:gd name="connsiteX2" fmla="*/ 4504938 w 5226396"/>
                      <a:gd name="connsiteY2" fmla="*/ 0 h 4328663"/>
                      <a:gd name="connsiteX3" fmla="*/ 5226396 w 5226396"/>
                      <a:gd name="connsiteY3" fmla="*/ 721458 h 4328663"/>
                      <a:gd name="connsiteX4" fmla="*/ 5226396 w 5226396"/>
                      <a:gd name="connsiteY4" fmla="*/ 3607205 h 4328663"/>
                      <a:gd name="connsiteX5" fmla="*/ 4504938 w 5226396"/>
                      <a:gd name="connsiteY5" fmla="*/ 4328663 h 4328663"/>
                      <a:gd name="connsiteX6" fmla="*/ 721458 w 5226396"/>
                      <a:gd name="connsiteY6" fmla="*/ 4328663 h 4328663"/>
                      <a:gd name="connsiteX7" fmla="*/ 0 w 5226396"/>
                      <a:gd name="connsiteY7" fmla="*/ 3607205 h 4328663"/>
                      <a:gd name="connsiteX8" fmla="*/ 0 w 5226396"/>
                      <a:gd name="connsiteY8" fmla="*/ 721458 h 4328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26396" h="4328663" fill="none" extrusionOk="0">
                        <a:moveTo>
                          <a:pt x="0" y="721458"/>
                        </a:moveTo>
                        <a:cubicBezTo>
                          <a:pt x="15793" y="359196"/>
                          <a:pt x="372012" y="10141"/>
                          <a:pt x="721458" y="0"/>
                        </a:cubicBezTo>
                        <a:cubicBezTo>
                          <a:pt x="2287258" y="-47972"/>
                          <a:pt x="3475049" y="-135018"/>
                          <a:pt x="4504938" y="0"/>
                        </a:cubicBezTo>
                        <a:cubicBezTo>
                          <a:pt x="4897737" y="-25034"/>
                          <a:pt x="5210945" y="354665"/>
                          <a:pt x="5226396" y="721458"/>
                        </a:cubicBezTo>
                        <a:cubicBezTo>
                          <a:pt x="5370687" y="1916873"/>
                          <a:pt x="5368476" y="2716455"/>
                          <a:pt x="5226396" y="3607205"/>
                        </a:cubicBezTo>
                        <a:cubicBezTo>
                          <a:pt x="5187190" y="3981921"/>
                          <a:pt x="4918895" y="4310759"/>
                          <a:pt x="4504938" y="4328663"/>
                        </a:cubicBezTo>
                        <a:cubicBezTo>
                          <a:pt x="3538292" y="4409149"/>
                          <a:pt x="2530119" y="4235543"/>
                          <a:pt x="721458" y="4328663"/>
                        </a:cubicBezTo>
                        <a:cubicBezTo>
                          <a:pt x="329418" y="4330310"/>
                          <a:pt x="-39727" y="3968204"/>
                          <a:pt x="0" y="3607205"/>
                        </a:cubicBezTo>
                        <a:cubicBezTo>
                          <a:pt x="76170" y="2514770"/>
                          <a:pt x="163780" y="1769022"/>
                          <a:pt x="0" y="721458"/>
                        </a:cubicBezTo>
                        <a:close/>
                      </a:path>
                      <a:path w="5226396" h="4328663" stroke="0" extrusionOk="0">
                        <a:moveTo>
                          <a:pt x="0" y="721458"/>
                        </a:moveTo>
                        <a:cubicBezTo>
                          <a:pt x="16630" y="299118"/>
                          <a:pt x="317259" y="42813"/>
                          <a:pt x="721458" y="0"/>
                        </a:cubicBezTo>
                        <a:cubicBezTo>
                          <a:pt x="1229542" y="-167747"/>
                          <a:pt x="3262064" y="44969"/>
                          <a:pt x="4504938" y="0"/>
                        </a:cubicBezTo>
                        <a:cubicBezTo>
                          <a:pt x="4980032" y="-1907"/>
                          <a:pt x="5248746" y="289995"/>
                          <a:pt x="5226396" y="721458"/>
                        </a:cubicBezTo>
                        <a:cubicBezTo>
                          <a:pt x="5350763" y="1316628"/>
                          <a:pt x="5238116" y="2731724"/>
                          <a:pt x="5226396" y="3607205"/>
                        </a:cubicBezTo>
                        <a:cubicBezTo>
                          <a:pt x="5248398" y="3960247"/>
                          <a:pt x="4906817" y="4317169"/>
                          <a:pt x="4504938" y="4328663"/>
                        </a:cubicBezTo>
                        <a:cubicBezTo>
                          <a:pt x="3452102" y="4452760"/>
                          <a:pt x="1257262" y="4280868"/>
                          <a:pt x="721458" y="4328663"/>
                        </a:cubicBezTo>
                        <a:cubicBezTo>
                          <a:pt x="290115" y="4320226"/>
                          <a:pt x="-37734" y="3977680"/>
                          <a:pt x="0" y="3607205"/>
                        </a:cubicBezTo>
                        <a:cubicBezTo>
                          <a:pt x="-2833" y="3008171"/>
                          <a:pt x="-158223" y="1404559"/>
                          <a:pt x="0" y="72145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5B866C-B8DC-430D-A3AA-636ADCCD7ED1}"/>
              </a:ext>
            </a:extLst>
          </p:cNvPr>
          <p:cNvGrpSpPr/>
          <p:nvPr/>
        </p:nvGrpSpPr>
        <p:grpSpPr>
          <a:xfrm>
            <a:off x="806959" y="2741681"/>
            <a:ext cx="1594666" cy="870692"/>
            <a:chOff x="2782838" y="2060848"/>
            <a:chExt cx="2304257" cy="115212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F85A5AC-EB52-4370-9475-4A48FD635CD3}"/>
                </a:ext>
              </a:extLst>
            </p:cNvPr>
            <p:cNvGrpSpPr/>
            <p:nvPr/>
          </p:nvGrpSpPr>
          <p:grpSpPr>
            <a:xfrm>
              <a:off x="2782838" y="2060848"/>
              <a:ext cx="2304257" cy="1152128"/>
              <a:chOff x="2782838" y="2060848"/>
              <a:chExt cx="2304257" cy="115212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2DCD5E2-097B-417D-9F15-B02DF65C39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000" b="92286" l="4965" r="96738">
                            <a14:foregroundMark x1="63972" y1="23429" x2="59858" y2="47714"/>
                            <a14:foregroundMark x1="60567" y1="29714" x2="67518" y2="19143"/>
                            <a14:foregroundMark x1="67518" y1="19143" x2="75603" y2="14571"/>
                            <a14:foregroundMark x1="75603" y1="14571" x2="85957" y2="20571"/>
                            <a14:foregroundMark x1="85957" y1="20571" x2="93191" y2="40571"/>
                            <a14:foregroundMark x1="93191" y1="40571" x2="92482" y2="67714"/>
                            <a14:foregroundMark x1="92482" y1="67714" x2="85106" y2="84000"/>
                            <a14:foregroundMark x1="85106" y1="84000" x2="77163" y2="88000"/>
                            <a14:foregroundMark x1="77163" y1="88000" x2="67376" y2="81714"/>
                            <a14:foregroundMark x1="67376" y1="81714" x2="60567" y2="66000"/>
                            <a14:foregroundMark x1="60567" y1="66000" x2="57872" y2="52286"/>
                            <a14:foregroundMark x1="96170" y1="53429" x2="96879" y2="53429"/>
                            <a14:foregroundMark x1="77589" y1="8000" x2="77589" y2="8000"/>
                            <a14:foregroundMark x1="76596" y1="92571" x2="76596" y2="92571"/>
                            <a14:foregroundMark x1="21986" y1="57714" x2="21986" y2="57714"/>
                            <a14:foregroundMark x1="11064" y1="49143" x2="30071" y2="62286"/>
                            <a14:foregroundMark x1="9362" y1="61714" x2="29220" y2="50000"/>
                            <a14:foregroundMark x1="29220" y1="50000" x2="29504" y2="50000"/>
                            <a14:foregroundMark x1="6099" y1="42000" x2="4965" y2="52286"/>
                          </a14:backgroundRemoval>
                        </a14:imgEffect>
                      </a14:imgLayer>
                    </a14:imgProps>
                  </a:ext>
                </a:extLst>
              </a:blip>
              <a:srcRect l="2071" t="38062" r="60137" b="23876"/>
              <a:stretch/>
            </p:blipFill>
            <p:spPr>
              <a:xfrm>
                <a:off x="2782838" y="2060848"/>
                <a:ext cx="2304257" cy="1152128"/>
              </a:xfrm>
              <a:prstGeom prst="rect">
                <a:avLst/>
              </a:prstGeom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79A6019-2309-4097-AEFA-36613A72F63E}"/>
                  </a:ext>
                </a:extLst>
              </p:cNvPr>
              <p:cNvSpPr/>
              <p:nvPr/>
            </p:nvSpPr>
            <p:spPr>
              <a:xfrm>
                <a:off x="3259584" y="2276872"/>
                <a:ext cx="1368152" cy="648072"/>
              </a:xfrm>
              <a:prstGeom prst="roundRect">
                <a:avLst/>
              </a:prstGeom>
              <a:solidFill>
                <a:srgbClr val="3134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700E90-EED0-4747-8DC3-BA5147D9776B}"/>
                </a:ext>
              </a:extLst>
            </p:cNvPr>
            <p:cNvSpPr txBox="1"/>
            <p:nvPr/>
          </p:nvSpPr>
          <p:spPr>
            <a:xfrm>
              <a:off x="3021005" y="2276872"/>
              <a:ext cx="1885934" cy="692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: 00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334CA7-8AA5-4C08-A7E9-C0CD79977B28}"/>
              </a:ext>
            </a:extLst>
          </p:cNvPr>
          <p:cNvGrpSpPr/>
          <p:nvPr/>
        </p:nvGrpSpPr>
        <p:grpSpPr>
          <a:xfrm>
            <a:off x="2971057" y="2113064"/>
            <a:ext cx="1947837" cy="1891153"/>
            <a:chOff x="381969" y="2838562"/>
            <a:chExt cx="1954374" cy="19668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A56F66-4D5F-4010-A995-F3293C44F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1969" y="2838562"/>
              <a:ext cx="1954374" cy="1966856"/>
            </a:xfrm>
            <a:prstGeom prst="rect">
              <a:avLst/>
            </a:prstGeom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F70561D-DD70-4381-ABC2-D8C58E251569}"/>
                </a:ext>
              </a:extLst>
            </p:cNvPr>
            <p:cNvSpPr/>
            <p:nvPr/>
          </p:nvSpPr>
          <p:spPr>
            <a:xfrm>
              <a:off x="1303766" y="3433457"/>
              <a:ext cx="75666" cy="358922"/>
            </a:xfrm>
            <a:custGeom>
              <a:avLst/>
              <a:gdLst>
                <a:gd name="connsiteX0" fmla="*/ 72008 w 144016"/>
                <a:gd name="connsiteY0" fmla="*/ 0 h 675221"/>
                <a:gd name="connsiteX1" fmla="*/ 144016 w 144016"/>
                <a:gd name="connsiteY1" fmla="*/ 126880 h 675221"/>
                <a:gd name="connsiteX2" fmla="*/ 108012 w 144016"/>
                <a:gd name="connsiteY2" fmla="*/ 126880 h 675221"/>
                <a:gd name="connsiteX3" fmla="*/ 108012 w 144016"/>
                <a:gd name="connsiteY3" fmla="*/ 675221 h 675221"/>
                <a:gd name="connsiteX4" fmla="*/ 72008 w 144016"/>
                <a:gd name="connsiteY4" fmla="*/ 667550 h 675221"/>
                <a:gd name="connsiteX5" fmla="*/ 36004 w 144016"/>
                <a:gd name="connsiteY5" fmla="*/ 675221 h 675221"/>
                <a:gd name="connsiteX6" fmla="*/ 36004 w 144016"/>
                <a:gd name="connsiteY6" fmla="*/ 126880 h 675221"/>
                <a:gd name="connsiteX7" fmla="*/ 0 w 144016"/>
                <a:gd name="connsiteY7" fmla="*/ 126880 h 675221"/>
                <a:gd name="connsiteX8" fmla="*/ 72008 w 144016"/>
                <a:gd name="connsiteY8" fmla="*/ 0 h 6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16" h="675221">
                  <a:moveTo>
                    <a:pt x="72008" y="0"/>
                  </a:moveTo>
                  <a:lnTo>
                    <a:pt x="144016" y="126880"/>
                  </a:lnTo>
                  <a:lnTo>
                    <a:pt x="108012" y="126880"/>
                  </a:lnTo>
                  <a:lnTo>
                    <a:pt x="108012" y="675221"/>
                  </a:lnTo>
                  <a:lnTo>
                    <a:pt x="72008" y="667550"/>
                  </a:lnTo>
                  <a:lnTo>
                    <a:pt x="36004" y="675221"/>
                  </a:lnTo>
                  <a:lnTo>
                    <a:pt x="36004" y="126880"/>
                  </a:lnTo>
                  <a:lnTo>
                    <a:pt x="0" y="126880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573C7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21E8181-F4AE-450E-BD1C-EDC617918DDD}"/>
                </a:ext>
              </a:extLst>
            </p:cNvPr>
            <p:cNvSpPr/>
            <p:nvPr/>
          </p:nvSpPr>
          <p:spPr>
            <a:xfrm rot="10800000">
              <a:off x="1286210" y="3903279"/>
              <a:ext cx="110781" cy="185523"/>
            </a:xfrm>
            <a:custGeom>
              <a:avLst/>
              <a:gdLst>
                <a:gd name="connsiteX0" fmla="*/ 108012 w 216024"/>
                <a:gd name="connsiteY0" fmla="*/ 0 h 340656"/>
                <a:gd name="connsiteX1" fmla="*/ 216024 w 216024"/>
                <a:gd name="connsiteY1" fmla="*/ 106354 h 340656"/>
                <a:gd name="connsiteX2" fmla="*/ 162018 w 216024"/>
                <a:gd name="connsiteY2" fmla="*/ 106354 h 340656"/>
                <a:gd name="connsiteX3" fmla="*/ 162018 w 216024"/>
                <a:gd name="connsiteY3" fmla="*/ 340656 h 340656"/>
                <a:gd name="connsiteX4" fmla="*/ 108012 w 216024"/>
                <a:gd name="connsiteY4" fmla="*/ 329149 h 340656"/>
                <a:gd name="connsiteX5" fmla="*/ 54006 w 216024"/>
                <a:gd name="connsiteY5" fmla="*/ 340656 h 340656"/>
                <a:gd name="connsiteX6" fmla="*/ 54006 w 216024"/>
                <a:gd name="connsiteY6" fmla="*/ 106354 h 340656"/>
                <a:gd name="connsiteX7" fmla="*/ 0 w 216024"/>
                <a:gd name="connsiteY7" fmla="*/ 106354 h 340656"/>
                <a:gd name="connsiteX8" fmla="*/ 108012 w 216024"/>
                <a:gd name="connsiteY8" fmla="*/ 0 h 34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24" h="340656">
                  <a:moveTo>
                    <a:pt x="108012" y="0"/>
                  </a:moveTo>
                  <a:lnTo>
                    <a:pt x="216024" y="106354"/>
                  </a:lnTo>
                  <a:lnTo>
                    <a:pt x="162018" y="106354"/>
                  </a:lnTo>
                  <a:lnTo>
                    <a:pt x="162018" y="340656"/>
                  </a:lnTo>
                  <a:lnTo>
                    <a:pt x="108012" y="329149"/>
                  </a:lnTo>
                  <a:lnTo>
                    <a:pt x="54006" y="340656"/>
                  </a:lnTo>
                  <a:lnTo>
                    <a:pt x="54006" y="106354"/>
                  </a:lnTo>
                  <a:lnTo>
                    <a:pt x="0" y="106354"/>
                  </a:lnTo>
                  <a:lnTo>
                    <a:pt x="108012" y="0"/>
                  </a:lnTo>
                  <a:close/>
                </a:path>
              </a:pathLst>
            </a:custGeom>
            <a:solidFill>
              <a:srgbClr val="573C7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4E1C85-DD50-44FC-88D6-CC7BBF8F0C9E}"/>
              </a:ext>
            </a:extLst>
          </p:cNvPr>
          <p:cNvGrpSpPr/>
          <p:nvPr/>
        </p:nvGrpSpPr>
        <p:grpSpPr>
          <a:xfrm>
            <a:off x="874361" y="5007679"/>
            <a:ext cx="4644711" cy="597505"/>
            <a:chOff x="1198662" y="4966442"/>
            <a:chExt cx="5404487" cy="806955"/>
          </a:xfrm>
        </p:grpSpPr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C8FCAF0F-C4AC-4B59-8EB9-FE0B04862E2E}"/>
                </a:ext>
              </a:extLst>
            </p:cNvPr>
            <p:cNvSpPr/>
            <p:nvPr/>
          </p:nvSpPr>
          <p:spPr>
            <a:xfrm>
              <a:off x="1198662" y="4966442"/>
              <a:ext cx="888695" cy="785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9ADB7F-2C6E-4441-8E01-C08158AC1C8E}"/>
                </a:ext>
              </a:extLst>
            </p:cNvPr>
            <p:cNvSpPr txBox="1"/>
            <p:nvPr/>
          </p:nvSpPr>
          <p:spPr>
            <a:xfrm>
              <a:off x="2122517" y="5066767"/>
              <a:ext cx="4480632" cy="706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giờ hay          giờ </a:t>
              </a:r>
              <a:r>
                <a:rPr lang="vi-VN" sz="2800"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0">
              <a:extLst>
                <a:ext uri="{FF2B5EF4-FFF2-40B4-BE49-F238E27FC236}">
                  <a16:creationId xmlns:a16="http://schemas.microsoft.com/office/drawing/2014/main" id="{AEC36945-2E8D-4E55-9DAF-6F4489E87844}"/>
                </a:ext>
              </a:extLst>
            </p:cNvPr>
            <p:cNvSpPr/>
            <p:nvPr/>
          </p:nvSpPr>
          <p:spPr>
            <a:xfrm>
              <a:off x="3787435" y="4966442"/>
              <a:ext cx="888695" cy="785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FEC03ED4-301D-4777-990F-148ED0F1C994}"/>
              </a:ext>
            </a:extLst>
          </p:cNvPr>
          <p:cNvSpPr/>
          <p:nvPr/>
        </p:nvSpPr>
        <p:spPr>
          <a:xfrm>
            <a:off x="921420" y="5079127"/>
            <a:ext cx="682872" cy="489005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7A3FB6EA-2949-462C-8D68-E39FB69C15B4}"/>
              </a:ext>
            </a:extLst>
          </p:cNvPr>
          <p:cNvSpPr/>
          <p:nvPr/>
        </p:nvSpPr>
        <p:spPr>
          <a:xfrm>
            <a:off x="3139642" y="5053957"/>
            <a:ext cx="682872" cy="489005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5320557-F1C2-4EF4-8943-86CBB6FE3B45}"/>
              </a:ext>
            </a:extLst>
          </p:cNvPr>
          <p:cNvGrpSpPr/>
          <p:nvPr/>
        </p:nvGrpSpPr>
        <p:grpSpPr>
          <a:xfrm>
            <a:off x="6923376" y="2752162"/>
            <a:ext cx="1594666" cy="870692"/>
            <a:chOff x="2782838" y="2060848"/>
            <a:chExt cx="2304257" cy="115212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E4B4358-F7F3-4871-B611-4E38A10F1F78}"/>
                </a:ext>
              </a:extLst>
            </p:cNvPr>
            <p:cNvGrpSpPr/>
            <p:nvPr/>
          </p:nvGrpSpPr>
          <p:grpSpPr>
            <a:xfrm>
              <a:off x="2782838" y="2060848"/>
              <a:ext cx="2304257" cy="1152128"/>
              <a:chOff x="2782838" y="2060848"/>
              <a:chExt cx="2304257" cy="1152128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5F4CFB5D-54DF-4EC2-BAF4-8F84740896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000" b="92286" l="4965" r="96738">
                            <a14:foregroundMark x1="63972" y1="23429" x2="59858" y2="47714"/>
                            <a14:foregroundMark x1="60567" y1="29714" x2="67518" y2="19143"/>
                            <a14:foregroundMark x1="67518" y1="19143" x2="75603" y2="14571"/>
                            <a14:foregroundMark x1="75603" y1="14571" x2="85957" y2="20571"/>
                            <a14:foregroundMark x1="85957" y1="20571" x2="93191" y2="40571"/>
                            <a14:foregroundMark x1="93191" y1="40571" x2="92482" y2="67714"/>
                            <a14:foregroundMark x1="92482" y1="67714" x2="85106" y2="84000"/>
                            <a14:foregroundMark x1="85106" y1="84000" x2="77163" y2="88000"/>
                            <a14:foregroundMark x1="77163" y1="88000" x2="67376" y2="81714"/>
                            <a14:foregroundMark x1="67376" y1="81714" x2="60567" y2="66000"/>
                            <a14:foregroundMark x1="60567" y1="66000" x2="57872" y2="52286"/>
                            <a14:foregroundMark x1="96170" y1="53429" x2="96879" y2="53429"/>
                            <a14:foregroundMark x1="77589" y1="8000" x2="77589" y2="8000"/>
                            <a14:foregroundMark x1="76596" y1="92571" x2="76596" y2="92571"/>
                            <a14:foregroundMark x1="21986" y1="57714" x2="21986" y2="57714"/>
                            <a14:foregroundMark x1="11064" y1="49143" x2="30071" y2="62286"/>
                            <a14:foregroundMark x1="9362" y1="61714" x2="29220" y2="50000"/>
                            <a14:foregroundMark x1="29220" y1="50000" x2="29504" y2="50000"/>
                            <a14:foregroundMark x1="6099" y1="42000" x2="4965" y2="52286"/>
                          </a14:backgroundRemoval>
                        </a14:imgEffect>
                      </a14:imgLayer>
                    </a14:imgProps>
                  </a:ext>
                </a:extLst>
              </a:blip>
              <a:srcRect l="2071" t="38062" r="60137" b="23876"/>
              <a:stretch/>
            </p:blipFill>
            <p:spPr>
              <a:xfrm>
                <a:off x="2782838" y="2060848"/>
                <a:ext cx="2304257" cy="1152128"/>
              </a:xfrm>
              <a:prstGeom prst="rect">
                <a:avLst/>
              </a:prstGeom>
            </p:spPr>
          </p:pic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96A3C482-AD17-454B-A814-69DCAAE035B8}"/>
                  </a:ext>
                </a:extLst>
              </p:cNvPr>
              <p:cNvSpPr/>
              <p:nvPr/>
            </p:nvSpPr>
            <p:spPr>
              <a:xfrm>
                <a:off x="3259584" y="2276872"/>
                <a:ext cx="1368152" cy="648072"/>
              </a:xfrm>
              <a:prstGeom prst="roundRect">
                <a:avLst/>
              </a:prstGeom>
              <a:solidFill>
                <a:srgbClr val="3134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3B89C02-EFB5-47E7-A56C-B12CDA735877}"/>
                </a:ext>
              </a:extLst>
            </p:cNvPr>
            <p:cNvSpPr txBox="1"/>
            <p:nvPr/>
          </p:nvSpPr>
          <p:spPr>
            <a:xfrm>
              <a:off x="3021005" y="2276872"/>
              <a:ext cx="1885934" cy="692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: 00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3B7F698-426B-4B36-BCAF-1F20111989B0}"/>
              </a:ext>
            </a:extLst>
          </p:cNvPr>
          <p:cNvGrpSpPr/>
          <p:nvPr/>
        </p:nvGrpSpPr>
        <p:grpSpPr>
          <a:xfrm>
            <a:off x="8971998" y="2231450"/>
            <a:ext cx="1946531" cy="1891153"/>
            <a:chOff x="8971998" y="2231450"/>
            <a:chExt cx="1946531" cy="189115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FF7D593-804C-426D-A275-8F4814BD3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71998" y="2231450"/>
              <a:ext cx="1946531" cy="1891153"/>
            </a:xfrm>
            <a:prstGeom prst="rect">
              <a:avLst/>
            </a:prstGeom>
          </p:spPr>
        </p:pic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FB03F5F-4CE1-437C-AB10-59957336D150}"/>
                </a:ext>
              </a:extLst>
            </p:cNvPr>
            <p:cNvSpPr/>
            <p:nvPr/>
          </p:nvSpPr>
          <p:spPr>
            <a:xfrm>
              <a:off x="9879582" y="2795861"/>
              <a:ext cx="75413" cy="345107"/>
            </a:xfrm>
            <a:custGeom>
              <a:avLst/>
              <a:gdLst>
                <a:gd name="connsiteX0" fmla="*/ 72008 w 144016"/>
                <a:gd name="connsiteY0" fmla="*/ 0 h 675221"/>
                <a:gd name="connsiteX1" fmla="*/ 144016 w 144016"/>
                <a:gd name="connsiteY1" fmla="*/ 126880 h 675221"/>
                <a:gd name="connsiteX2" fmla="*/ 108012 w 144016"/>
                <a:gd name="connsiteY2" fmla="*/ 126880 h 675221"/>
                <a:gd name="connsiteX3" fmla="*/ 108012 w 144016"/>
                <a:gd name="connsiteY3" fmla="*/ 675221 h 675221"/>
                <a:gd name="connsiteX4" fmla="*/ 72008 w 144016"/>
                <a:gd name="connsiteY4" fmla="*/ 667550 h 675221"/>
                <a:gd name="connsiteX5" fmla="*/ 36004 w 144016"/>
                <a:gd name="connsiteY5" fmla="*/ 675221 h 675221"/>
                <a:gd name="connsiteX6" fmla="*/ 36004 w 144016"/>
                <a:gd name="connsiteY6" fmla="*/ 126880 h 675221"/>
                <a:gd name="connsiteX7" fmla="*/ 0 w 144016"/>
                <a:gd name="connsiteY7" fmla="*/ 126880 h 675221"/>
                <a:gd name="connsiteX8" fmla="*/ 72008 w 144016"/>
                <a:gd name="connsiteY8" fmla="*/ 0 h 6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16" h="675221">
                  <a:moveTo>
                    <a:pt x="72008" y="0"/>
                  </a:moveTo>
                  <a:lnTo>
                    <a:pt x="144016" y="126880"/>
                  </a:lnTo>
                  <a:lnTo>
                    <a:pt x="108012" y="126880"/>
                  </a:lnTo>
                  <a:lnTo>
                    <a:pt x="108012" y="675221"/>
                  </a:lnTo>
                  <a:lnTo>
                    <a:pt x="72008" y="667550"/>
                  </a:lnTo>
                  <a:lnTo>
                    <a:pt x="36004" y="675221"/>
                  </a:lnTo>
                  <a:lnTo>
                    <a:pt x="36004" y="126880"/>
                  </a:lnTo>
                  <a:lnTo>
                    <a:pt x="0" y="126880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573C7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75900BC-5D4B-4C83-989D-C8F23C487F6A}"/>
                </a:ext>
              </a:extLst>
            </p:cNvPr>
            <p:cNvSpPr/>
            <p:nvPr/>
          </p:nvSpPr>
          <p:spPr>
            <a:xfrm rot="16200000">
              <a:off x="9735186" y="3087835"/>
              <a:ext cx="110410" cy="178382"/>
            </a:xfrm>
            <a:custGeom>
              <a:avLst/>
              <a:gdLst>
                <a:gd name="connsiteX0" fmla="*/ 108012 w 216024"/>
                <a:gd name="connsiteY0" fmla="*/ 0 h 340656"/>
                <a:gd name="connsiteX1" fmla="*/ 216024 w 216024"/>
                <a:gd name="connsiteY1" fmla="*/ 106354 h 340656"/>
                <a:gd name="connsiteX2" fmla="*/ 162018 w 216024"/>
                <a:gd name="connsiteY2" fmla="*/ 106354 h 340656"/>
                <a:gd name="connsiteX3" fmla="*/ 162018 w 216024"/>
                <a:gd name="connsiteY3" fmla="*/ 340656 h 340656"/>
                <a:gd name="connsiteX4" fmla="*/ 108012 w 216024"/>
                <a:gd name="connsiteY4" fmla="*/ 329149 h 340656"/>
                <a:gd name="connsiteX5" fmla="*/ 54006 w 216024"/>
                <a:gd name="connsiteY5" fmla="*/ 340656 h 340656"/>
                <a:gd name="connsiteX6" fmla="*/ 54006 w 216024"/>
                <a:gd name="connsiteY6" fmla="*/ 106354 h 340656"/>
                <a:gd name="connsiteX7" fmla="*/ 0 w 216024"/>
                <a:gd name="connsiteY7" fmla="*/ 106354 h 340656"/>
                <a:gd name="connsiteX8" fmla="*/ 108012 w 216024"/>
                <a:gd name="connsiteY8" fmla="*/ 0 h 34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24" h="340656">
                  <a:moveTo>
                    <a:pt x="108012" y="0"/>
                  </a:moveTo>
                  <a:lnTo>
                    <a:pt x="216024" y="106354"/>
                  </a:lnTo>
                  <a:lnTo>
                    <a:pt x="162018" y="106354"/>
                  </a:lnTo>
                  <a:lnTo>
                    <a:pt x="162018" y="340656"/>
                  </a:lnTo>
                  <a:lnTo>
                    <a:pt x="108012" y="329149"/>
                  </a:lnTo>
                  <a:lnTo>
                    <a:pt x="54006" y="340656"/>
                  </a:lnTo>
                  <a:lnTo>
                    <a:pt x="54006" y="106354"/>
                  </a:lnTo>
                  <a:lnTo>
                    <a:pt x="0" y="106354"/>
                  </a:lnTo>
                  <a:lnTo>
                    <a:pt x="108012" y="0"/>
                  </a:lnTo>
                  <a:close/>
                </a:path>
              </a:pathLst>
            </a:custGeom>
            <a:solidFill>
              <a:srgbClr val="573C7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D2AC7D8-7E2B-4837-BCD0-68FC9BD07406}"/>
              </a:ext>
            </a:extLst>
          </p:cNvPr>
          <p:cNvGrpSpPr/>
          <p:nvPr/>
        </p:nvGrpSpPr>
        <p:grpSpPr>
          <a:xfrm>
            <a:off x="7052391" y="5021152"/>
            <a:ext cx="4163810" cy="597505"/>
            <a:chOff x="1198662" y="4966442"/>
            <a:chExt cx="4844921" cy="806955"/>
          </a:xfrm>
        </p:grpSpPr>
        <p:sp>
          <p:nvSpPr>
            <p:cNvPr id="48" name="Rounded Rectangle 10">
              <a:extLst>
                <a:ext uri="{FF2B5EF4-FFF2-40B4-BE49-F238E27FC236}">
                  <a16:creationId xmlns:a16="http://schemas.microsoft.com/office/drawing/2014/main" id="{2D2145A8-18CB-4773-A7F5-B19CB509F662}"/>
                </a:ext>
              </a:extLst>
            </p:cNvPr>
            <p:cNvSpPr/>
            <p:nvPr/>
          </p:nvSpPr>
          <p:spPr>
            <a:xfrm>
              <a:off x="1198662" y="4966442"/>
              <a:ext cx="888695" cy="785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3ADC599-F920-4361-865F-BBCFAEE1F18E}"/>
                </a:ext>
              </a:extLst>
            </p:cNvPr>
            <p:cNvSpPr txBox="1"/>
            <p:nvPr/>
          </p:nvSpPr>
          <p:spPr>
            <a:xfrm>
              <a:off x="2122517" y="5066767"/>
              <a:ext cx="3921066" cy="706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giờ hay          giờ </a:t>
              </a:r>
              <a:r>
                <a:rPr lang="vi-VN" sz="2800">
                  <a:latin typeface="Arial" panose="020B0604020202020204" pitchFamily="34" charset="0"/>
                  <a:cs typeface="Arial" panose="020B0604020202020204" pitchFamily="34" charset="0"/>
                </a:rPr>
                <a:t>tối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10">
              <a:extLst>
                <a:ext uri="{FF2B5EF4-FFF2-40B4-BE49-F238E27FC236}">
                  <a16:creationId xmlns:a16="http://schemas.microsoft.com/office/drawing/2014/main" id="{921FBDD6-9A22-4AAC-9A08-3D5B50ACBB0E}"/>
                </a:ext>
              </a:extLst>
            </p:cNvPr>
            <p:cNvSpPr/>
            <p:nvPr/>
          </p:nvSpPr>
          <p:spPr>
            <a:xfrm>
              <a:off x="3787435" y="4966442"/>
              <a:ext cx="888695" cy="785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Rounded Rectangle 13">
            <a:extLst>
              <a:ext uri="{FF2B5EF4-FFF2-40B4-BE49-F238E27FC236}">
                <a16:creationId xmlns:a16="http://schemas.microsoft.com/office/drawing/2014/main" id="{B5C0E4B0-5E6D-447B-9C03-D44F98DF745E}"/>
              </a:ext>
            </a:extLst>
          </p:cNvPr>
          <p:cNvSpPr/>
          <p:nvPr/>
        </p:nvSpPr>
        <p:spPr>
          <a:xfrm>
            <a:off x="7099450" y="5092600"/>
            <a:ext cx="682872" cy="489005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13">
            <a:extLst>
              <a:ext uri="{FF2B5EF4-FFF2-40B4-BE49-F238E27FC236}">
                <a16:creationId xmlns:a16="http://schemas.microsoft.com/office/drawing/2014/main" id="{0D887679-72B3-46F5-9B5F-69A2EC9D7431}"/>
              </a:ext>
            </a:extLst>
          </p:cNvPr>
          <p:cNvSpPr/>
          <p:nvPr/>
        </p:nvSpPr>
        <p:spPr>
          <a:xfrm>
            <a:off x="9317672" y="5067430"/>
            <a:ext cx="682872" cy="489005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2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" grpId="0" animBg="1"/>
      <p:bldP spid="19" grpId="0" animBg="1"/>
      <p:bldP spid="2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FF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163</Words>
  <Application>Microsoft Office PowerPoint</Application>
  <PresentationFormat>Custom</PresentationFormat>
  <Paragraphs>61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ren sora mitsutake</cp:lastModifiedBy>
  <cp:revision>68</cp:revision>
  <dcterms:created xsi:type="dcterms:W3CDTF">2021-08-10T09:40:58Z</dcterms:created>
  <dcterms:modified xsi:type="dcterms:W3CDTF">2022-02-22T02:20:16Z</dcterms:modified>
</cp:coreProperties>
</file>