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x-wav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3" r:id="rId2"/>
    <p:sldId id="262" r:id="rId3"/>
    <p:sldId id="256" r:id="rId4"/>
    <p:sldId id="257" r:id="rId5"/>
    <p:sldId id="264" r:id="rId6"/>
    <p:sldId id="266" r:id="rId7"/>
    <p:sldId id="269" r:id="rId8"/>
    <p:sldId id="273" r:id="rId9"/>
    <p:sldId id="294" r:id="rId10"/>
    <p:sldId id="295" r:id="rId11"/>
    <p:sldId id="296" r:id="rId12"/>
    <p:sldId id="297" r:id="rId13"/>
    <p:sldId id="298" r:id="rId14"/>
    <p:sldId id="28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78" autoAdjust="0"/>
    <p:restoredTop sz="94270" autoAdjust="0"/>
  </p:normalViewPr>
  <p:slideViewPr>
    <p:cSldViewPr snapToGrid="0">
      <p:cViewPr varScale="1">
        <p:scale>
          <a:sx n="85" d="100"/>
          <a:sy n="85" d="100"/>
        </p:scale>
        <p:origin x="33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9FC60-A47E-4EC2-9DF5-4064E7DCD7C0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C19AF-F1F0-4840-8046-F487699F0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76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C19AF-F1F0-4840-8046-F487699F0D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5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C19AF-F1F0-4840-8046-F487699F0D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0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26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81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85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7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1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5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5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70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76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9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4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2.wav"/><Relationship Id="rId7" Type="http://schemas.openxmlformats.org/officeDocument/2006/relationships/image" Target="../media/image12.jpe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slide" Target="slide5.xml"/><Relationship Id="rId5" Type="http://schemas.openxmlformats.org/officeDocument/2006/relationships/image" Target="../media/image7.gif"/><Relationship Id="rId10" Type="http://schemas.openxmlformats.org/officeDocument/2006/relationships/image" Target="../media/image15.gif"/><Relationship Id="rId4" Type="http://schemas.openxmlformats.org/officeDocument/2006/relationships/image" Target="../media/image5.jpg"/><Relationship Id="rId9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2.wav"/><Relationship Id="rId7" Type="http://schemas.openxmlformats.org/officeDocument/2006/relationships/image" Target="../media/image12.jpeg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11" Type="http://schemas.openxmlformats.org/officeDocument/2006/relationships/slide" Target="slide7.xml"/><Relationship Id="rId5" Type="http://schemas.openxmlformats.org/officeDocument/2006/relationships/image" Target="../media/image15.gif"/><Relationship Id="rId10" Type="http://schemas.openxmlformats.org/officeDocument/2006/relationships/image" Target="../media/image17.gif"/><Relationship Id="rId4" Type="http://schemas.openxmlformats.org/officeDocument/2006/relationships/image" Target="../media/image5.jpg"/><Relationship Id="rId9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14.gif"/><Relationship Id="rId3" Type="http://schemas.openxmlformats.org/officeDocument/2006/relationships/audio" Target="../media/audio2.wav"/><Relationship Id="rId7" Type="http://schemas.openxmlformats.org/officeDocument/2006/relationships/image" Target="../media/image20.jpeg"/><Relationship Id="rId12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11" Type="http://schemas.openxmlformats.org/officeDocument/2006/relationships/image" Target="../media/image23.png"/><Relationship Id="rId5" Type="http://schemas.openxmlformats.org/officeDocument/2006/relationships/image" Target="../media/image7.gif"/><Relationship Id="rId10" Type="http://schemas.openxmlformats.org/officeDocument/2006/relationships/slide" Target="slide9.xml"/><Relationship Id="rId4" Type="http://schemas.openxmlformats.org/officeDocument/2006/relationships/image" Target="../media/image5.jp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68" y="570513"/>
            <a:ext cx="2723822" cy="2939873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0395" y="159909"/>
            <a:ext cx="2206682" cy="2725215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9490" y="4527651"/>
            <a:ext cx="5149820" cy="1264631"/>
          </a:xfrm>
          <a:prstGeom prst="rect">
            <a:avLst/>
          </a:prstGeom>
        </p:spPr>
      </p:pic>
      <p:grpSp>
        <p:nvGrpSpPr>
          <p:cNvPr id="9" name="组合 10"/>
          <p:cNvGrpSpPr/>
          <p:nvPr/>
        </p:nvGrpSpPr>
        <p:grpSpPr>
          <a:xfrm rot="6329695" flipH="1">
            <a:off x="9043900" y="3227438"/>
            <a:ext cx="876175" cy="724631"/>
            <a:chOff x="9015984" y="2528554"/>
            <a:chExt cx="2157344" cy="1473489"/>
          </a:xfrm>
        </p:grpSpPr>
        <p:sp>
          <p:nvSpPr>
            <p:cNvPr id="10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1" rIns="68580" bIns="34291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1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1" rIns="68580" bIns="34291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2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1" rIns="68580" bIns="34291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3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1" rIns="68580" bIns="34291" numCol="1" anchor="t" anchorCtr="0" compatLnSpc="1"/>
            <a:lstStyle/>
            <a:p>
              <a:pPr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4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1" rIns="68580" bIns="34291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5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1" rIns="68580" bIns="34291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6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1" rIns="68580" bIns="34291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7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1" rIns="68580" bIns="34291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8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1" rIns="68580" bIns="34291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9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1" rIns="68580" bIns="34291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20" name="文本框 32"/>
          <p:cNvSpPr txBox="1"/>
          <p:nvPr/>
        </p:nvSpPr>
        <p:spPr>
          <a:xfrm>
            <a:off x="3045857" y="2726390"/>
            <a:ext cx="6201039" cy="1567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189">
              <a:defRPr/>
            </a:pPr>
            <a:r>
              <a:rPr lang="en-US" altLang="zh-CN" sz="8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Khởi động</a:t>
            </a:r>
            <a:endParaRPr lang="en-US" altLang="zh-CN" sz="88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Microsoft YaHei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15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967C963E-9086-4FF3-A426-862CE27A19AF}"/>
              </a:ext>
            </a:extLst>
          </p:cNvPr>
          <p:cNvGrpSpPr/>
          <p:nvPr/>
        </p:nvGrpSpPr>
        <p:grpSpPr>
          <a:xfrm>
            <a:off x="484139" y="170945"/>
            <a:ext cx="10959716" cy="678033"/>
            <a:chOff x="1253941" y="511805"/>
            <a:chExt cx="10959716" cy="678033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FA9B140-6284-435D-BA6D-3D38F3A3C239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20C9AF7D-3B65-4C7B-8F11-0C9F24AF99F3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vi-VN" sz="24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7318AFB7-D181-47C5-9230-5BC04AF00E9A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EB0D675-4D6B-437D-9902-ADAE10E97362}"/>
                </a:ext>
              </a:extLst>
            </p:cNvPr>
            <p:cNvSpPr txBox="1"/>
            <p:nvPr/>
          </p:nvSpPr>
          <p:spPr>
            <a:xfrm>
              <a:off x="2059472" y="511805"/>
              <a:ext cx="101541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 phép nhân, nêu hai phép chia thích hợp:</a:t>
              </a:r>
              <a:endParaRPr lang="vi-VN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E2C0618-53C7-4126-BC5B-FBAF42ACD954}"/>
              </a:ext>
            </a:extLst>
          </p:cNvPr>
          <p:cNvCxnSpPr>
            <a:cxnSpLocks/>
          </p:cNvCxnSpPr>
          <p:nvPr/>
        </p:nvCxnSpPr>
        <p:spPr>
          <a:xfrm>
            <a:off x="1289670" y="755720"/>
            <a:ext cx="894883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F02A78F-22DC-4673-AF4B-BD41088A64D2}"/>
              </a:ext>
            </a:extLst>
          </p:cNvPr>
          <p:cNvGrpSpPr/>
          <p:nvPr/>
        </p:nvGrpSpPr>
        <p:grpSpPr>
          <a:xfrm>
            <a:off x="1401797" y="1190134"/>
            <a:ext cx="8307751" cy="2069187"/>
            <a:chOff x="1942124" y="1517654"/>
            <a:chExt cx="8307751" cy="2069187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343023AA-0786-47BA-B0C2-E80156DA35A5}"/>
                </a:ext>
              </a:extLst>
            </p:cNvPr>
            <p:cNvSpPr/>
            <p:nvPr/>
          </p:nvSpPr>
          <p:spPr>
            <a:xfrm>
              <a:off x="1942124" y="2263014"/>
              <a:ext cx="2685143" cy="780143"/>
            </a:xfrm>
            <a:prstGeom prst="roundRect">
              <a:avLst>
                <a:gd name="adj" fmla="val 2596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x 8 = 16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5CA8DB3E-B6D0-4904-8EF9-8EE4AD0DD57B}"/>
                </a:ext>
              </a:extLst>
            </p:cNvPr>
            <p:cNvSpPr/>
            <p:nvPr/>
          </p:nvSpPr>
          <p:spPr>
            <a:xfrm>
              <a:off x="6173956" y="1638899"/>
              <a:ext cx="4075919" cy="780143"/>
            </a:xfrm>
            <a:prstGeom prst="roundRect">
              <a:avLst>
                <a:gd name="adj" fmla="val 25969"/>
              </a:avLst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3613728C-8EFE-4E9A-BD40-E3819D0668E8}"/>
                </a:ext>
              </a:extLst>
            </p:cNvPr>
            <p:cNvSpPr/>
            <p:nvPr/>
          </p:nvSpPr>
          <p:spPr>
            <a:xfrm>
              <a:off x="6173956" y="2806698"/>
              <a:ext cx="4075918" cy="780143"/>
            </a:xfrm>
            <a:prstGeom prst="roundRect">
              <a:avLst>
                <a:gd name="adj" fmla="val 25969"/>
              </a:avLst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F262A07-01EE-454E-9D6B-71CBA6C59591}"/>
                </a:ext>
              </a:extLst>
            </p:cNvPr>
            <p:cNvCxnSpPr>
              <a:cxnSpLocks/>
              <a:stCxn id="49" idx="3"/>
              <a:endCxn id="50" idx="1"/>
            </p:cNvCxnSpPr>
            <p:nvPr/>
          </p:nvCxnSpPr>
          <p:spPr>
            <a:xfrm flipV="1">
              <a:off x="4627267" y="2028971"/>
              <a:ext cx="1546689" cy="62411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7B24C4E-5299-44E4-BF65-CFD3914F9D1A}"/>
                </a:ext>
              </a:extLst>
            </p:cNvPr>
            <p:cNvCxnSpPr>
              <a:cxnSpLocks/>
              <a:stCxn id="49" idx="3"/>
              <a:endCxn id="51" idx="1"/>
            </p:cNvCxnSpPr>
            <p:nvPr/>
          </p:nvCxnSpPr>
          <p:spPr>
            <a:xfrm>
              <a:off x="4627267" y="2653086"/>
              <a:ext cx="1546689" cy="54368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82DAB826-FCE1-4618-8B46-58E1F0ECA60D}"/>
                </a:ext>
              </a:extLst>
            </p:cNvPr>
            <p:cNvGrpSpPr/>
            <p:nvPr/>
          </p:nvGrpSpPr>
          <p:grpSpPr>
            <a:xfrm>
              <a:off x="6317036" y="1682420"/>
              <a:ext cx="3784907" cy="639684"/>
              <a:chOff x="4105812" y="5584055"/>
              <a:chExt cx="3845466" cy="688113"/>
            </a:xfrm>
          </p:grpSpPr>
          <p:sp>
            <p:nvSpPr>
              <p:cNvPr id="86" name="Rounded Rectangle 8">
                <a:extLst>
                  <a:ext uri="{FF2B5EF4-FFF2-40B4-BE49-F238E27FC236}">
                    <a16:creationId xmlns:a16="http://schemas.microsoft.com/office/drawing/2014/main" id="{F749441F-0756-4B90-8F34-1C7460106192}"/>
                  </a:ext>
                </a:extLst>
              </p:cNvPr>
              <p:cNvSpPr/>
              <p:nvPr/>
            </p:nvSpPr>
            <p:spPr>
              <a:xfrm>
                <a:off x="4105812" y="5624096"/>
                <a:ext cx="792088" cy="64807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vi-VN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Rounded Rectangle 9">
                <a:extLst>
                  <a:ext uri="{FF2B5EF4-FFF2-40B4-BE49-F238E27FC236}">
                    <a16:creationId xmlns:a16="http://schemas.microsoft.com/office/drawing/2014/main" id="{34D6C57D-2616-4B7B-A5FD-B6931BBF221D}"/>
                  </a:ext>
                </a:extLst>
              </p:cNvPr>
              <p:cNvSpPr/>
              <p:nvPr/>
            </p:nvSpPr>
            <p:spPr>
              <a:xfrm>
                <a:off x="5583410" y="5624093"/>
                <a:ext cx="792088" cy="64807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vi-VN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Rounded Rectangle 10">
                <a:extLst>
                  <a:ext uri="{FF2B5EF4-FFF2-40B4-BE49-F238E27FC236}">
                    <a16:creationId xmlns:a16="http://schemas.microsoft.com/office/drawing/2014/main" id="{C5811109-5A26-44EE-98EA-3BB7C94E0E79}"/>
                  </a:ext>
                </a:extLst>
              </p:cNvPr>
              <p:cNvSpPr/>
              <p:nvPr/>
            </p:nvSpPr>
            <p:spPr>
              <a:xfrm>
                <a:off x="7159190" y="5624093"/>
                <a:ext cx="792088" cy="64807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vi-VN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BB1A5590-6276-4935-AC70-CCBE897209CE}"/>
                  </a:ext>
                </a:extLst>
              </p:cNvPr>
              <p:cNvSpPr/>
              <p:nvPr/>
            </p:nvSpPr>
            <p:spPr>
              <a:xfrm>
                <a:off x="4857954" y="5584055"/>
                <a:ext cx="787246" cy="665508"/>
              </a:xfrm>
              <a:prstGeom prst="ellips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vi-VN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7065ABA5-B2C7-4A46-9A3E-F5A44326CBA5}"/>
                  </a:ext>
                </a:extLst>
              </p:cNvPr>
              <p:cNvSpPr/>
              <p:nvPr/>
            </p:nvSpPr>
            <p:spPr>
              <a:xfrm>
                <a:off x="6410897" y="5584055"/>
                <a:ext cx="720079" cy="682943"/>
              </a:xfrm>
              <a:prstGeom prst="ellips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endParaRPr lang="vi-VN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D4A783E0-C2BD-4A82-B74C-AA07E0561418}"/>
                </a:ext>
              </a:extLst>
            </p:cNvPr>
            <p:cNvGrpSpPr/>
            <p:nvPr/>
          </p:nvGrpSpPr>
          <p:grpSpPr>
            <a:xfrm>
              <a:off x="6336467" y="2845199"/>
              <a:ext cx="3765476" cy="639684"/>
              <a:chOff x="4105812" y="5584055"/>
              <a:chExt cx="3845466" cy="688113"/>
            </a:xfrm>
          </p:grpSpPr>
          <p:sp>
            <p:nvSpPr>
              <p:cNvPr id="57" name="Rounded Rectangle 8">
                <a:extLst>
                  <a:ext uri="{FF2B5EF4-FFF2-40B4-BE49-F238E27FC236}">
                    <a16:creationId xmlns:a16="http://schemas.microsoft.com/office/drawing/2014/main" id="{3FFE9731-D68F-4514-9F1D-542FAB3A9419}"/>
                  </a:ext>
                </a:extLst>
              </p:cNvPr>
              <p:cNvSpPr/>
              <p:nvPr/>
            </p:nvSpPr>
            <p:spPr>
              <a:xfrm>
                <a:off x="4105812" y="5624096"/>
                <a:ext cx="792088" cy="64807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vi-VN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Rounded Rectangle 9">
                <a:extLst>
                  <a:ext uri="{FF2B5EF4-FFF2-40B4-BE49-F238E27FC236}">
                    <a16:creationId xmlns:a16="http://schemas.microsoft.com/office/drawing/2014/main" id="{4F56C78B-1E31-4E72-8501-1F8CD5D9723C}"/>
                  </a:ext>
                </a:extLst>
              </p:cNvPr>
              <p:cNvSpPr/>
              <p:nvPr/>
            </p:nvSpPr>
            <p:spPr>
              <a:xfrm>
                <a:off x="5583410" y="5624093"/>
                <a:ext cx="792088" cy="64807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vi-VN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Rounded Rectangle 10">
                <a:extLst>
                  <a:ext uri="{FF2B5EF4-FFF2-40B4-BE49-F238E27FC236}">
                    <a16:creationId xmlns:a16="http://schemas.microsoft.com/office/drawing/2014/main" id="{86BF3160-53A2-477E-90D6-5BEB8E7934A4}"/>
                  </a:ext>
                </a:extLst>
              </p:cNvPr>
              <p:cNvSpPr/>
              <p:nvPr/>
            </p:nvSpPr>
            <p:spPr>
              <a:xfrm>
                <a:off x="7159190" y="5624093"/>
                <a:ext cx="792088" cy="64807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vi-VN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CF51078E-17E3-4E1E-914E-43C0FD54A8DB}"/>
                  </a:ext>
                </a:extLst>
              </p:cNvPr>
              <p:cNvSpPr/>
              <p:nvPr/>
            </p:nvSpPr>
            <p:spPr>
              <a:xfrm>
                <a:off x="4857954" y="5584055"/>
                <a:ext cx="787246" cy="665508"/>
              </a:xfrm>
              <a:prstGeom prst="ellips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vi-VN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381E9DDA-3FCF-403B-AE81-E68D39794646}"/>
                  </a:ext>
                </a:extLst>
              </p:cNvPr>
              <p:cNvSpPr/>
              <p:nvPr/>
            </p:nvSpPr>
            <p:spPr>
              <a:xfrm>
                <a:off x="6410897" y="5584055"/>
                <a:ext cx="720079" cy="682943"/>
              </a:xfrm>
              <a:prstGeom prst="ellips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endParaRPr lang="vi-VN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9FB9561-B139-4D37-9CE3-8B7298C2C6A4}"/>
                </a:ext>
              </a:extLst>
            </p:cNvPr>
            <p:cNvSpPr txBox="1"/>
            <p:nvPr/>
          </p:nvSpPr>
          <p:spPr>
            <a:xfrm>
              <a:off x="1983285" y="1517654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a)</a:t>
              </a:r>
            </a:p>
          </p:txBody>
        </p:sp>
      </p:grpSp>
      <p:sp>
        <p:nvSpPr>
          <p:cNvPr id="91" name="Rounded Rectangle 13">
            <a:extLst>
              <a:ext uri="{FF2B5EF4-FFF2-40B4-BE49-F238E27FC236}">
                <a16:creationId xmlns:a16="http://schemas.microsoft.com/office/drawing/2014/main" id="{A2E8ECD8-2691-481C-9BEC-EC87CA870B2A}"/>
              </a:ext>
            </a:extLst>
          </p:cNvPr>
          <p:cNvSpPr/>
          <p:nvPr/>
        </p:nvSpPr>
        <p:spPr>
          <a:xfrm>
            <a:off x="7354792" y="1511757"/>
            <a:ext cx="548549" cy="418824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Rounded Rectangle 13">
            <a:extLst>
              <a:ext uri="{FF2B5EF4-FFF2-40B4-BE49-F238E27FC236}">
                <a16:creationId xmlns:a16="http://schemas.microsoft.com/office/drawing/2014/main" id="{E95DE8FB-D799-4497-BC07-F1A7803AD425}"/>
              </a:ext>
            </a:extLst>
          </p:cNvPr>
          <p:cNvSpPr/>
          <p:nvPr/>
        </p:nvSpPr>
        <p:spPr>
          <a:xfrm>
            <a:off x="8869699" y="1482380"/>
            <a:ext cx="604220" cy="418824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3" name="Rounded Rectangle 13">
            <a:extLst>
              <a:ext uri="{FF2B5EF4-FFF2-40B4-BE49-F238E27FC236}">
                <a16:creationId xmlns:a16="http://schemas.microsoft.com/office/drawing/2014/main" id="{96094AA0-C0E8-4721-8F0E-1ABB1615A980}"/>
              </a:ext>
            </a:extLst>
          </p:cNvPr>
          <p:cNvSpPr/>
          <p:nvPr/>
        </p:nvSpPr>
        <p:spPr>
          <a:xfrm>
            <a:off x="5796140" y="1482521"/>
            <a:ext cx="657928" cy="433813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vi-VN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ounded Rectangle 13">
            <a:extLst>
              <a:ext uri="{FF2B5EF4-FFF2-40B4-BE49-F238E27FC236}">
                <a16:creationId xmlns:a16="http://schemas.microsoft.com/office/drawing/2014/main" id="{EF9F39CC-4359-4EB3-9C54-5DE2BD9B1F73}"/>
              </a:ext>
            </a:extLst>
          </p:cNvPr>
          <p:cNvSpPr/>
          <p:nvPr/>
        </p:nvSpPr>
        <p:spPr>
          <a:xfrm>
            <a:off x="7341903" y="2641149"/>
            <a:ext cx="548549" cy="418824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vi-VN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ounded Rectangle 13">
            <a:extLst>
              <a:ext uri="{FF2B5EF4-FFF2-40B4-BE49-F238E27FC236}">
                <a16:creationId xmlns:a16="http://schemas.microsoft.com/office/drawing/2014/main" id="{F9A316A5-C98F-4340-8528-025EA50F2499}"/>
              </a:ext>
            </a:extLst>
          </p:cNvPr>
          <p:cNvSpPr/>
          <p:nvPr/>
        </p:nvSpPr>
        <p:spPr>
          <a:xfrm>
            <a:off x="8877183" y="2641149"/>
            <a:ext cx="604220" cy="418824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ounded Rectangle 13">
            <a:extLst>
              <a:ext uri="{FF2B5EF4-FFF2-40B4-BE49-F238E27FC236}">
                <a16:creationId xmlns:a16="http://schemas.microsoft.com/office/drawing/2014/main" id="{BC542EBF-F286-4CB1-9BF3-A67B30C785A0}"/>
              </a:ext>
            </a:extLst>
          </p:cNvPr>
          <p:cNvSpPr/>
          <p:nvPr/>
        </p:nvSpPr>
        <p:spPr>
          <a:xfrm>
            <a:off x="5837552" y="2641149"/>
            <a:ext cx="657928" cy="433813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vi-VN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DD6ED48-BD96-4D9E-8613-78F8E17687AA}"/>
              </a:ext>
            </a:extLst>
          </p:cNvPr>
          <p:cNvGrpSpPr/>
          <p:nvPr/>
        </p:nvGrpSpPr>
        <p:grpSpPr>
          <a:xfrm>
            <a:off x="1415651" y="4141153"/>
            <a:ext cx="8307751" cy="2069187"/>
            <a:chOff x="1942124" y="1517654"/>
            <a:chExt cx="8307751" cy="2069187"/>
          </a:xfrm>
        </p:grpSpPr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A9C5C1BE-6981-43F5-9039-A7389B3BC667}"/>
                </a:ext>
              </a:extLst>
            </p:cNvPr>
            <p:cNvSpPr/>
            <p:nvPr/>
          </p:nvSpPr>
          <p:spPr>
            <a:xfrm>
              <a:off x="1942124" y="2263014"/>
              <a:ext cx="2685143" cy="780143"/>
            </a:xfrm>
            <a:prstGeom prst="roundRect">
              <a:avLst>
                <a:gd name="adj" fmla="val 25969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x 7 = 35</a:t>
              </a:r>
            </a:p>
          </p:txBody>
        </p:sp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A2353089-59C7-4A76-8FF5-68BC7BB368D5}"/>
                </a:ext>
              </a:extLst>
            </p:cNvPr>
            <p:cNvSpPr/>
            <p:nvPr/>
          </p:nvSpPr>
          <p:spPr>
            <a:xfrm>
              <a:off x="6173956" y="1638899"/>
              <a:ext cx="4075919" cy="780143"/>
            </a:xfrm>
            <a:prstGeom prst="roundRect">
              <a:avLst>
                <a:gd name="adj" fmla="val 25969"/>
              </a:avLst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5B894A35-ED85-40D7-A3E1-1E40B5D7BB19}"/>
                </a:ext>
              </a:extLst>
            </p:cNvPr>
            <p:cNvSpPr/>
            <p:nvPr/>
          </p:nvSpPr>
          <p:spPr>
            <a:xfrm>
              <a:off x="6173956" y="2806698"/>
              <a:ext cx="4075918" cy="780143"/>
            </a:xfrm>
            <a:prstGeom prst="roundRect">
              <a:avLst>
                <a:gd name="adj" fmla="val 25969"/>
              </a:avLst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930ABC-BBBB-4F4E-97B5-94FC6272130E}"/>
                </a:ext>
              </a:extLst>
            </p:cNvPr>
            <p:cNvCxnSpPr>
              <a:cxnSpLocks/>
              <a:stCxn id="98" idx="3"/>
              <a:endCxn id="99" idx="1"/>
            </p:cNvCxnSpPr>
            <p:nvPr/>
          </p:nvCxnSpPr>
          <p:spPr>
            <a:xfrm flipV="1">
              <a:off x="4627267" y="2028971"/>
              <a:ext cx="1546689" cy="62411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B9ACA659-65F6-44BB-845E-57CE2F976A89}"/>
                </a:ext>
              </a:extLst>
            </p:cNvPr>
            <p:cNvCxnSpPr>
              <a:cxnSpLocks/>
              <a:stCxn id="98" idx="3"/>
              <a:endCxn id="100" idx="1"/>
            </p:cNvCxnSpPr>
            <p:nvPr/>
          </p:nvCxnSpPr>
          <p:spPr>
            <a:xfrm>
              <a:off x="4627267" y="2653086"/>
              <a:ext cx="1546689" cy="54368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2A928299-3DBA-4568-9042-6CB10F024460}"/>
                </a:ext>
              </a:extLst>
            </p:cNvPr>
            <p:cNvGrpSpPr/>
            <p:nvPr/>
          </p:nvGrpSpPr>
          <p:grpSpPr>
            <a:xfrm>
              <a:off x="6317036" y="1682420"/>
              <a:ext cx="3784907" cy="639684"/>
              <a:chOff x="4105812" y="5584055"/>
              <a:chExt cx="3845466" cy="688113"/>
            </a:xfrm>
          </p:grpSpPr>
          <p:sp>
            <p:nvSpPr>
              <p:cNvPr id="111" name="Rounded Rectangle 8">
                <a:extLst>
                  <a:ext uri="{FF2B5EF4-FFF2-40B4-BE49-F238E27FC236}">
                    <a16:creationId xmlns:a16="http://schemas.microsoft.com/office/drawing/2014/main" id="{573CE886-212F-4E32-91F2-C3EA972CBA70}"/>
                  </a:ext>
                </a:extLst>
              </p:cNvPr>
              <p:cNvSpPr/>
              <p:nvPr/>
            </p:nvSpPr>
            <p:spPr>
              <a:xfrm>
                <a:off x="4105812" y="5624096"/>
                <a:ext cx="792088" cy="64807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vi-VN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Rounded Rectangle 9">
                <a:extLst>
                  <a:ext uri="{FF2B5EF4-FFF2-40B4-BE49-F238E27FC236}">
                    <a16:creationId xmlns:a16="http://schemas.microsoft.com/office/drawing/2014/main" id="{4C00F21C-8665-4AF5-B015-42F4B6E281FD}"/>
                  </a:ext>
                </a:extLst>
              </p:cNvPr>
              <p:cNvSpPr/>
              <p:nvPr/>
            </p:nvSpPr>
            <p:spPr>
              <a:xfrm>
                <a:off x="5583410" y="5624093"/>
                <a:ext cx="792088" cy="64807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vi-VN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Rounded Rectangle 10">
                <a:extLst>
                  <a:ext uri="{FF2B5EF4-FFF2-40B4-BE49-F238E27FC236}">
                    <a16:creationId xmlns:a16="http://schemas.microsoft.com/office/drawing/2014/main" id="{B9801531-0C4B-4587-94A4-A126EA265899}"/>
                  </a:ext>
                </a:extLst>
              </p:cNvPr>
              <p:cNvSpPr/>
              <p:nvPr/>
            </p:nvSpPr>
            <p:spPr>
              <a:xfrm>
                <a:off x="7159190" y="5624093"/>
                <a:ext cx="792088" cy="64807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vi-VN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CA777A53-CFEE-476B-8527-5531701D8969}"/>
                  </a:ext>
                </a:extLst>
              </p:cNvPr>
              <p:cNvSpPr/>
              <p:nvPr/>
            </p:nvSpPr>
            <p:spPr>
              <a:xfrm>
                <a:off x="4857954" y="5584055"/>
                <a:ext cx="787246" cy="665508"/>
              </a:xfrm>
              <a:prstGeom prst="ellips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vi-VN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2C228A7B-DBF6-4DD3-9F60-BD3BA0DEE429}"/>
                  </a:ext>
                </a:extLst>
              </p:cNvPr>
              <p:cNvSpPr/>
              <p:nvPr/>
            </p:nvSpPr>
            <p:spPr>
              <a:xfrm>
                <a:off x="6410897" y="5584055"/>
                <a:ext cx="720079" cy="682943"/>
              </a:xfrm>
              <a:prstGeom prst="ellips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endParaRPr lang="vi-VN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F7DC4135-A198-4273-B952-63BA7466240C}"/>
                </a:ext>
              </a:extLst>
            </p:cNvPr>
            <p:cNvGrpSpPr/>
            <p:nvPr/>
          </p:nvGrpSpPr>
          <p:grpSpPr>
            <a:xfrm>
              <a:off x="6336467" y="2845199"/>
              <a:ext cx="3765476" cy="639684"/>
              <a:chOff x="4105812" y="5584055"/>
              <a:chExt cx="3845466" cy="688113"/>
            </a:xfrm>
          </p:grpSpPr>
          <p:sp>
            <p:nvSpPr>
              <p:cNvPr id="106" name="Rounded Rectangle 8">
                <a:extLst>
                  <a:ext uri="{FF2B5EF4-FFF2-40B4-BE49-F238E27FC236}">
                    <a16:creationId xmlns:a16="http://schemas.microsoft.com/office/drawing/2014/main" id="{AB26E609-34ED-4C07-A018-8F90BABD719B}"/>
                  </a:ext>
                </a:extLst>
              </p:cNvPr>
              <p:cNvSpPr/>
              <p:nvPr/>
            </p:nvSpPr>
            <p:spPr>
              <a:xfrm>
                <a:off x="4105812" y="5624096"/>
                <a:ext cx="792088" cy="64807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vi-VN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Rounded Rectangle 9">
                <a:extLst>
                  <a:ext uri="{FF2B5EF4-FFF2-40B4-BE49-F238E27FC236}">
                    <a16:creationId xmlns:a16="http://schemas.microsoft.com/office/drawing/2014/main" id="{21BA4957-E2EA-43B9-82C0-1BE9465438DA}"/>
                  </a:ext>
                </a:extLst>
              </p:cNvPr>
              <p:cNvSpPr/>
              <p:nvPr/>
            </p:nvSpPr>
            <p:spPr>
              <a:xfrm>
                <a:off x="5583410" y="5624093"/>
                <a:ext cx="792088" cy="64807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vi-VN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Rounded Rectangle 10">
                <a:extLst>
                  <a:ext uri="{FF2B5EF4-FFF2-40B4-BE49-F238E27FC236}">
                    <a16:creationId xmlns:a16="http://schemas.microsoft.com/office/drawing/2014/main" id="{C144FDAB-7B1C-4FDB-B4ED-48BDE689028D}"/>
                  </a:ext>
                </a:extLst>
              </p:cNvPr>
              <p:cNvSpPr/>
              <p:nvPr/>
            </p:nvSpPr>
            <p:spPr>
              <a:xfrm>
                <a:off x="7159190" y="5624093"/>
                <a:ext cx="792088" cy="64807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vi-VN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CF9B4E94-8E93-4846-8D4C-22BCF898DE85}"/>
                  </a:ext>
                </a:extLst>
              </p:cNvPr>
              <p:cNvSpPr/>
              <p:nvPr/>
            </p:nvSpPr>
            <p:spPr>
              <a:xfrm>
                <a:off x="4857954" y="5584055"/>
                <a:ext cx="787246" cy="665508"/>
              </a:xfrm>
              <a:prstGeom prst="ellips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vi-VN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3B14E227-D37F-40AF-9AE4-44336891DBE1}"/>
                  </a:ext>
                </a:extLst>
              </p:cNvPr>
              <p:cNvSpPr/>
              <p:nvPr/>
            </p:nvSpPr>
            <p:spPr>
              <a:xfrm>
                <a:off x="6410897" y="5584055"/>
                <a:ext cx="720079" cy="682943"/>
              </a:xfrm>
              <a:prstGeom prst="ellips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endParaRPr lang="vi-VN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2F9765E5-1817-4E8B-AAE0-31DB5F601966}"/>
                </a:ext>
              </a:extLst>
            </p:cNvPr>
            <p:cNvSpPr txBox="1"/>
            <p:nvPr/>
          </p:nvSpPr>
          <p:spPr>
            <a:xfrm>
              <a:off x="1983285" y="1517654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b)</a:t>
              </a:r>
            </a:p>
          </p:txBody>
        </p:sp>
      </p:grpSp>
      <p:sp>
        <p:nvSpPr>
          <p:cNvPr id="116" name="Rounded Rectangle 13">
            <a:extLst>
              <a:ext uri="{FF2B5EF4-FFF2-40B4-BE49-F238E27FC236}">
                <a16:creationId xmlns:a16="http://schemas.microsoft.com/office/drawing/2014/main" id="{179623B3-7A34-4CEA-85D1-645B706A319E}"/>
              </a:ext>
            </a:extLst>
          </p:cNvPr>
          <p:cNvSpPr/>
          <p:nvPr/>
        </p:nvSpPr>
        <p:spPr>
          <a:xfrm>
            <a:off x="7368646" y="4462776"/>
            <a:ext cx="548549" cy="418824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Rounded Rectangle 13">
            <a:extLst>
              <a:ext uri="{FF2B5EF4-FFF2-40B4-BE49-F238E27FC236}">
                <a16:creationId xmlns:a16="http://schemas.microsoft.com/office/drawing/2014/main" id="{7171EC5C-14B2-4608-9144-90BE8B2EE880}"/>
              </a:ext>
            </a:extLst>
          </p:cNvPr>
          <p:cNvSpPr/>
          <p:nvPr/>
        </p:nvSpPr>
        <p:spPr>
          <a:xfrm>
            <a:off x="8883553" y="4433399"/>
            <a:ext cx="604220" cy="418824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18" name="Rounded Rectangle 13">
            <a:extLst>
              <a:ext uri="{FF2B5EF4-FFF2-40B4-BE49-F238E27FC236}">
                <a16:creationId xmlns:a16="http://schemas.microsoft.com/office/drawing/2014/main" id="{CF42A0B7-1E4C-4DDF-B5DF-6149886E1C42}"/>
              </a:ext>
            </a:extLst>
          </p:cNvPr>
          <p:cNvSpPr/>
          <p:nvPr/>
        </p:nvSpPr>
        <p:spPr>
          <a:xfrm>
            <a:off x="5823849" y="4433540"/>
            <a:ext cx="657928" cy="433813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vi-VN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Rounded Rectangle 13">
            <a:extLst>
              <a:ext uri="{FF2B5EF4-FFF2-40B4-BE49-F238E27FC236}">
                <a16:creationId xmlns:a16="http://schemas.microsoft.com/office/drawing/2014/main" id="{24BA0218-C378-4339-A954-5DBC9996A79B}"/>
              </a:ext>
            </a:extLst>
          </p:cNvPr>
          <p:cNvSpPr/>
          <p:nvPr/>
        </p:nvSpPr>
        <p:spPr>
          <a:xfrm>
            <a:off x="7355757" y="5592168"/>
            <a:ext cx="548549" cy="418824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vi-VN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Rounded Rectangle 13">
            <a:extLst>
              <a:ext uri="{FF2B5EF4-FFF2-40B4-BE49-F238E27FC236}">
                <a16:creationId xmlns:a16="http://schemas.microsoft.com/office/drawing/2014/main" id="{DAB1BF46-243D-47AC-822E-CDF0BA0A2F3E}"/>
              </a:ext>
            </a:extLst>
          </p:cNvPr>
          <p:cNvSpPr/>
          <p:nvPr/>
        </p:nvSpPr>
        <p:spPr>
          <a:xfrm>
            <a:off x="8891037" y="5592168"/>
            <a:ext cx="604220" cy="418824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Rounded Rectangle 13">
            <a:extLst>
              <a:ext uri="{FF2B5EF4-FFF2-40B4-BE49-F238E27FC236}">
                <a16:creationId xmlns:a16="http://schemas.microsoft.com/office/drawing/2014/main" id="{FA3CCB56-1B68-47CC-B3B1-CAF8E78640F1}"/>
              </a:ext>
            </a:extLst>
          </p:cNvPr>
          <p:cNvSpPr/>
          <p:nvPr/>
        </p:nvSpPr>
        <p:spPr>
          <a:xfrm>
            <a:off x="5851406" y="5592168"/>
            <a:ext cx="657928" cy="433813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vi-VN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925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FC60344-958E-407B-A722-560C84E8A9AF}"/>
              </a:ext>
            </a:extLst>
          </p:cNvPr>
          <p:cNvGrpSpPr/>
          <p:nvPr/>
        </p:nvGrpSpPr>
        <p:grpSpPr>
          <a:xfrm>
            <a:off x="261224" y="150967"/>
            <a:ext cx="11833794" cy="1153980"/>
            <a:chOff x="1011004" y="557947"/>
            <a:chExt cx="11835335" cy="115386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1157165-CE94-4585-8418-AE34B96CEBBB}"/>
                </a:ext>
              </a:extLst>
            </p:cNvPr>
            <p:cNvSpPr txBox="1"/>
            <p:nvPr/>
          </p:nvSpPr>
          <p:spPr>
            <a:xfrm>
              <a:off x="1883641" y="634701"/>
              <a:ext cx="10962698" cy="1077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Lớp 2C có 20 học sinh. Các bạn dự kiến phân công nhau cùng dọn vệ sinh lớp học.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D8CAAD7-C466-4BE0-A0B7-548110D1356D}"/>
                </a:ext>
              </a:extLst>
            </p:cNvPr>
            <p:cNvGrpSpPr/>
            <p:nvPr/>
          </p:nvGrpSpPr>
          <p:grpSpPr>
            <a:xfrm>
              <a:off x="1011004" y="557947"/>
              <a:ext cx="742008" cy="692618"/>
              <a:chOff x="1607045" y="971728"/>
              <a:chExt cx="623536" cy="622135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E5A1F5F-EA67-4F23-B49B-541C0E966C89}"/>
                  </a:ext>
                </a:extLst>
              </p:cNvPr>
              <p:cNvSpPr/>
              <p:nvPr/>
            </p:nvSpPr>
            <p:spPr>
              <a:xfrm>
                <a:off x="1716817" y="1085813"/>
                <a:ext cx="430959" cy="389405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vi-VN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C070F35-23E1-4F19-B778-2F5CCAB13404}"/>
                  </a:ext>
                </a:extLst>
              </p:cNvPr>
              <p:cNvSpPr/>
              <p:nvPr/>
            </p:nvSpPr>
            <p:spPr>
              <a:xfrm>
                <a:off x="1607045" y="971728"/>
                <a:ext cx="623536" cy="622135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DB4CFD4-87CE-4DC3-9974-F7D9D912BE99}"/>
              </a:ext>
            </a:extLst>
          </p:cNvPr>
          <p:cNvCxnSpPr>
            <a:cxnSpLocks/>
          </p:cNvCxnSpPr>
          <p:nvPr/>
        </p:nvCxnSpPr>
        <p:spPr>
          <a:xfrm>
            <a:off x="1133748" y="711555"/>
            <a:ext cx="10614907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BB1D23-9EEA-44C8-A3E6-88D21B6D277F}"/>
              </a:ext>
            </a:extLst>
          </p:cNvPr>
          <p:cNvCxnSpPr>
            <a:cxnSpLocks/>
          </p:cNvCxnSpPr>
          <p:nvPr/>
        </p:nvCxnSpPr>
        <p:spPr>
          <a:xfrm>
            <a:off x="1133747" y="1207962"/>
            <a:ext cx="4699017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6695738-0C5B-4B33-9D17-C1EA0B7F2C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4" t="20880" r="6659" b="33940"/>
          <a:stretch/>
        </p:blipFill>
        <p:spPr>
          <a:xfrm>
            <a:off x="1133747" y="1431970"/>
            <a:ext cx="10005308" cy="30984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0A06801-0527-4838-BDF2-DC25C686C696}"/>
              </a:ext>
            </a:extLst>
          </p:cNvPr>
          <p:cNvSpPr txBox="1"/>
          <p:nvPr/>
        </p:nvSpPr>
        <p:spPr>
          <a:xfrm>
            <a:off x="261224" y="4671973"/>
            <a:ext cx="114874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 các câu hỏi:</a:t>
            </a:r>
          </a:p>
          <a:p>
            <a:pPr marL="514350" indent="-514350" algn="just">
              <a:buAutoNum type="alphaLcParenR"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Nếu chia đều thành 2 nhóm thì mỗi nhóm có mấy bạn?</a:t>
            </a:r>
          </a:p>
          <a:p>
            <a:pPr marL="514350" indent="-514350" algn="just">
              <a:buAutoNum type="alphaLcParenR"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Nếu chia thành các nhóm, mỗi nhóm 5 bạn thì cả lớp có bao nhiêu nhóm?</a:t>
            </a:r>
          </a:p>
        </p:txBody>
      </p:sp>
    </p:spTree>
    <p:extLst>
      <p:ext uri="{BB962C8B-B14F-4D97-AF65-F5344CB8AC3E}">
        <p14:creationId xmlns:p14="http://schemas.microsoft.com/office/powerpoint/2010/main" val="1572698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AFA2598-6246-4AF8-9A55-3450E85C7B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4" t="20880" r="6659" b="33940"/>
          <a:stretch/>
        </p:blipFill>
        <p:spPr>
          <a:xfrm>
            <a:off x="2315845" y="3629"/>
            <a:ext cx="7995739" cy="24761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40DA54-8F89-47DF-AB78-5C55950231BE}"/>
              </a:ext>
            </a:extLst>
          </p:cNvPr>
          <p:cNvSpPr txBox="1"/>
          <p:nvPr/>
        </p:nvSpPr>
        <p:spPr>
          <a:xfrm>
            <a:off x="108041" y="2639973"/>
            <a:ext cx="11487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 2C có 20 học sinh, chia đều vào 2 nhóm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F12EA9-B261-4C68-A232-E1E0FC8421AD}"/>
              </a:ext>
            </a:extLst>
          </p:cNvPr>
          <p:cNvSpPr txBox="1"/>
          <p:nvPr/>
        </p:nvSpPr>
        <p:spPr>
          <a:xfrm>
            <a:off x="541542" y="3324309"/>
            <a:ext cx="3877985" cy="739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Ta có phép chia: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endParaRPr lang="en-US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91898F6-3B31-4879-9D8A-B9A72B63223E}"/>
              </a:ext>
            </a:extLst>
          </p:cNvPr>
          <p:cNvGrpSpPr/>
          <p:nvPr/>
        </p:nvGrpSpPr>
        <p:grpSpPr>
          <a:xfrm>
            <a:off x="3904738" y="4163624"/>
            <a:ext cx="4817952" cy="827795"/>
            <a:chOff x="4105812" y="5615379"/>
            <a:chExt cx="4293650" cy="682943"/>
          </a:xfrm>
        </p:grpSpPr>
        <p:sp>
          <p:nvSpPr>
            <p:cNvPr id="13" name="Rounded Rectangle 8">
              <a:extLst>
                <a:ext uri="{FF2B5EF4-FFF2-40B4-BE49-F238E27FC236}">
                  <a16:creationId xmlns:a16="http://schemas.microsoft.com/office/drawing/2014/main" id="{FDB364F0-5C2F-4DB4-B169-E17FC003DB2E}"/>
                </a:ext>
              </a:extLst>
            </p:cNvPr>
            <p:cNvSpPr/>
            <p:nvPr/>
          </p:nvSpPr>
          <p:spPr>
            <a:xfrm>
              <a:off x="4105812" y="563281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9">
              <a:extLst>
                <a:ext uri="{FF2B5EF4-FFF2-40B4-BE49-F238E27FC236}">
                  <a16:creationId xmlns:a16="http://schemas.microsoft.com/office/drawing/2014/main" id="{3091D745-AD6D-4221-9198-7C8C9BC68643}"/>
                </a:ext>
              </a:extLst>
            </p:cNvPr>
            <p:cNvSpPr/>
            <p:nvPr/>
          </p:nvSpPr>
          <p:spPr>
            <a:xfrm>
              <a:off x="5972842" y="5645757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ounded Rectangle 10">
              <a:extLst>
                <a:ext uri="{FF2B5EF4-FFF2-40B4-BE49-F238E27FC236}">
                  <a16:creationId xmlns:a16="http://schemas.microsoft.com/office/drawing/2014/main" id="{A4EE0C7A-5CDC-48E8-9E1D-68CF50F6A460}"/>
                </a:ext>
              </a:extLst>
            </p:cNvPr>
            <p:cNvSpPr/>
            <p:nvPr/>
          </p:nvSpPr>
          <p:spPr>
            <a:xfrm>
              <a:off x="7607374" y="563281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26F88A5-2DDC-4FDA-874E-518B6D7D10E5}"/>
                </a:ext>
              </a:extLst>
            </p:cNvPr>
            <p:cNvSpPr/>
            <p:nvPr/>
          </p:nvSpPr>
          <p:spPr>
            <a:xfrm>
              <a:off x="5045698" y="5632814"/>
              <a:ext cx="787246" cy="665508"/>
            </a:xfrm>
            <a:prstGeom prst="ellipse">
              <a:avLst/>
            </a:prstGeom>
            <a:noFill/>
            <a:ln w="38100">
              <a:solidFill>
                <a:srgbClr val="50BC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F160A1-0491-405E-B4F2-D1EC2D1A1AEA}"/>
                </a:ext>
              </a:extLst>
            </p:cNvPr>
            <p:cNvSpPr/>
            <p:nvPr/>
          </p:nvSpPr>
          <p:spPr>
            <a:xfrm>
              <a:off x="6767988" y="5615379"/>
              <a:ext cx="720080" cy="682943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ounded Rectangle 13">
            <a:extLst>
              <a:ext uri="{FF2B5EF4-FFF2-40B4-BE49-F238E27FC236}">
                <a16:creationId xmlns:a16="http://schemas.microsoft.com/office/drawing/2014/main" id="{2B91BC58-8906-4041-A04C-F3C5F1D94E00}"/>
              </a:ext>
            </a:extLst>
          </p:cNvPr>
          <p:cNvSpPr/>
          <p:nvPr/>
        </p:nvSpPr>
        <p:spPr>
          <a:xfrm>
            <a:off x="3941717" y="4284318"/>
            <a:ext cx="822803" cy="63768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3">
            <a:extLst>
              <a:ext uri="{FF2B5EF4-FFF2-40B4-BE49-F238E27FC236}">
                <a16:creationId xmlns:a16="http://schemas.microsoft.com/office/drawing/2014/main" id="{E9A81271-35C2-4B59-A47F-E07685B7C7E5}"/>
              </a:ext>
            </a:extLst>
          </p:cNvPr>
          <p:cNvSpPr/>
          <p:nvPr/>
        </p:nvSpPr>
        <p:spPr>
          <a:xfrm>
            <a:off x="5093041" y="4334945"/>
            <a:ext cx="665631" cy="439044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3">
            <a:extLst>
              <a:ext uri="{FF2B5EF4-FFF2-40B4-BE49-F238E27FC236}">
                <a16:creationId xmlns:a16="http://schemas.microsoft.com/office/drawing/2014/main" id="{0C5EAE3D-029B-440E-978A-56A9408F7E55}"/>
              </a:ext>
            </a:extLst>
          </p:cNvPr>
          <p:cNvSpPr/>
          <p:nvPr/>
        </p:nvSpPr>
        <p:spPr>
          <a:xfrm>
            <a:off x="6050195" y="4314941"/>
            <a:ext cx="806651" cy="63768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13">
            <a:extLst>
              <a:ext uri="{FF2B5EF4-FFF2-40B4-BE49-F238E27FC236}">
                <a16:creationId xmlns:a16="http://schemas.microsoft.com/office/drawing/2014/main" id="{17C1A3D1-ECE0-4595-9321-246EA07EEF0F}"/>
              </a:ext>
            </a:extLst>
          </p:cNvPr>
          <p:cNvSpPr/>
          <p:nvPr/>
        </p:nvSpPr>
        <p:spPr>
          <a:xfrm>
            <a:off x="7892500" y="4261498"/>
            <a:ext cx="794678" cy="660508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52CAB4-7DEE-4780-905D-4C6FEE7EBA01}"/>
              </a:ext>
            </a:extLst>
          </p:cNvPr>
          <p:cNvSpPr txBox="1"/>
          <p:nvPr/>
        </p:nvSpPr>
        <p:spPr>
          <a:xfrm>
            <a:off x="3400494" y="5560417"/>
            <a:ext cx="4716356" cy="739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Vậy mỗi nhóm có 10 bạn</a:t>
            </a:r>
            <a:endParaRPr lang="en-US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7532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uiExpand="1"/>
      <p:bldP spid="18" grpId="0" animBg="1"/>
      <p:bldP spid="19" grpId="0" animBg="1"/>
      <p:bldP spid="20" grpId="0" animBg="1"/>
      <p:bldP spid="21" grpId="0" animBg="1"/>
      <p:bldP spid="22" grpId="0" uiExpan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AFA2598-6246-4AF8-9A55-3450E85C7B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4" t="20880" r="6659" b="33940"/>
          <a:stretch/>
        </p:blipFill>
        <p:spPr>
          <a:xfrm>
            <a:off x="2315845" y="3629"/>
            <a:ext cx="7995739" cy="24761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40DA54-8F89-47DF-AB78-5C55950231BE}"/>
              </a:ext>
            </a:extLst>
          </p:cNvPr>
          <p:cNvSpPr txBox="1"/>
          <p:nvPr/>
        </p:nvSpPr>
        <p:spPr>
          <a:xfrm>
            <a:off x="108041" y="2639973"/>
            <a:ext cx="114874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 2C có 20 học sinh, nếu chia thành các nhóm, mỗi nhóm có 5 bạn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F12EA9-B261-4C68-A232-E1E0FC8421AD}"/>
              </a:ext>
            </a:extLst>
          </p:cNvPr>
          <p:cNvSpPr txBox="1"/>
          <p:nvPr/>
        </p:nvSpPr>
        <p:spPr>
          <a:xfrm>
            <a:off x="759256" y="3614595"/>
            <a:ext cx="3877985" cy="739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Ta có phép chia: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endParaRPr lang="en-US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91898F6-3B31-4879-9D8A-B9A72B63223E}"/>
              </a:ext>
            </a:extLst>
          </p:cNvPr>
          <p:cNvGrpSpPr/>
          <p:nvPr/>
        </p:nvGrpSpPr>
        <p:grpSpPr>
          <a:xfrm>
            <a:off x="4122452" y="4453910"/>
            <a:ext cx="4817952" cy="827795"/>
            <a:chOff x="4105812" y="5615379"/>
            <a:chExt cx="4293650" cy="682943"/>
          </a:xfrm>
        </p:grpSpPr>
        <p:sp>
          <p:nvSpPr>
            <p:cNvPr id="13" name="Rounded Rectangle 8">
              <a:extLst>
                <a:ext uri="{FF2B5EF4-FFF2-40B4-BE49-F238E27FC236}">
                  <a16:creationId xmlns:a16="http://schemas.microsoft.com/office/drawing/2014/main" id="{FDB364F0-5C2F-4DB4-B169-E17FC003DB2E}"/>
                </a:ext>
              </a:extLst>
            </p:cNvPr>
            <p:cNvSpPr/>
            <p:nvPr/>
          </p:nvSpPr>
          <p:spPr>
            <a:xfrm>
              <a:off x="4105812" y="563281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9">
              <a:extLst>
                <a:ext uri="{FF2B5EF4-FFF2-40B4-BE49-F238E27FC236}">
                  <a16:creationId xmlns:a16="http://schemas.microsoft.com/office/drawing/2014/main" id="{3091D745-AD6D-4221-9198-7C8C9BC68643}"/>
                </a:ext>
              </a:extLst>
            </p:cNvPr>
            <p:cNvSpPr/>
            <p:nvPr/>
          </p:nvSpPr>
          <p:spPr>
            <a:xfrm>
              <a:off x="5972842" y="5645757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ounded Rectangle 10">
              <a:extLst>
                <a:ext uri="{FF2B5EF4-FFF2-40B4-BE49-F238E27FC236}">
                  <a16:creationId xmlns:a16="http://schemas.microsoft.com/office/drawing/2014/main" id="{A4EE0C7A-5CDC-48E8-9E1D-68CF50F6A460}"/>
                </a:ext>
              </a:extLst>
            </p:cNvPr>
            <p:cNvSpPr/>
            <p:nvPr/>
          </p:nvSpPr>
          <p:spPr>
            <a:xfrm>
              <a:off x="7607374" y="563281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26F88A5-2DDC-4FDA-874E-518B6D7D10E5}"/>
                </a:ext>
              </a:extLst>
            </p:cNvPr>
            <p:cNvSpPr/>
            <p:nvPr/>
          </p:nvSpPr>
          <p:spPr>
            <a:xfrm>
              <a:off x="5045698" y="5632814"/>
              <a:ext cx="787246" cy="665508"/>
            </a:xfrm>
            <a:prstGeom prst="ellipse">
              <a:avLst/>
            </a:prstGeom>
            <a:noFill/>
            <a:ln w="38100">
              <a:solidFill>
                <a:srgbClr val="50BC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F160A1-0491-405E-B4F2-D1EC2D1A1AEA}"/>
                </a:ext>
              </a:extLst>
            </p:cNvPr>
            <p:cNvSpPr/>
            <p:nvPr/>
          </p:nvSpPr>
          <p:spPr>
            <a:xfrm>
              <a:off x="6767988" y="5615379"/>
              <a:ext cx="720080" cy="682943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ounded Rectangle 13">
            <a:extLst>
              <a:ext uri="{FF2B5EF4-FFF2-40B4-BE49-F238E27FC236}">
                <a16:creationId xmlns:a16="http://schemas.microsoft.com/office/drawing/2014/main" id="{2B91BC58-8906-4041-A04C-F3C5F1D94E00}"/>
              </a:ext>
            </a:extLst>
          </p:cNvPr>
          <p:cNvSpPr/>
          <p:nvPr/>
        </p:nvSpPr>
        <p:spPr>
          <a:xfrm>
            <a:off x="4159431" y="4574604"/>
            <a:ext cx="822803" cy="63768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3">
            <a:extLst>
              <a:ext uri="{FF2B5EF4-FFF2-40B4-BE49-F238E27FC236}">
                <a16:creationId xmlns:a16="http://schemas.microsoft.com/office/drawing/2014/main" id="{E9A81271-35C2-4B59-A47F-E07685B7C7E5}"/>
              </a:ext>
            </a:extLst>
          </p:cNvPr>
          <p:cNvSpPr/>
          <p:nvPr/>
        </p:nvSpPr>
        <p:spPr>
          <a:xfrm>
            <a:off x="5310755" y="4625231"/>
            <a:ext cx="665631" cy="439044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3">
            <a:extLst>
              <a:ext uri="{FF2B5EF4-FFF2-40B4-BE49-F238E27FC236}">
                <a16:creationId xmlns:a16="http://schemas.microsoft.com/office/drawing/2014/main" id="{0C5EAE3D-029B-440E-978A-56A9408F7E55}"/>
              </a:ext>
            </a:extLst>
          </p:cNvPr>
          <p:cNvSpPr/>
          <p:nvPr/>
        </p:nvSpPr>
        <p:spPr>
          <a:xfrm>
            <a:off x="6267909" y="4605227"/>
            <a:ext cx="806651" cy="63768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13">
            <a:extLst>
              <a:ext uri="{FF2B5EF4-FFF2-40B4-BE49-F238E27FC236}">
                <a16:creationId xmlns:a16="http://schemas.microsoft.com/office/drawing/2014/main" id="{17C1A3D1-ECE0-4595-9321-246EA07EEF0F}"/>
              </a:ext>
            </a:extLst>
          </p:cNvPr>
          <p:cNvSpPr/>
          <p:nvPr/>
        </p:nvSpPr>
        <p:spPr>
          <a:xfrm>
            <a:off x="8110214" y="4551784"/>
            <a:ext cx="794678" cy="660508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52CAB4-7DEE-4780-905D-4C6FEE7EBA01}"/>
              </a:ext>
            </a:extLst>
          </p:cNvPr>
          <p:cNvSpPr txBox="1"/>
          <p:nvPr/>
        </p:nvSpPr>
        <p:spPr>
          <a:xfrm>
            <a:off x="3618208" y="5850703"/>
            <a:ext cx="4166525" cy="739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Vậy cả lớp có 4 nhóm</a:t>
            </a:r>
            <a:endParaRPr lang="en-US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0220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uiExpand="1"/>
      <p:bldP spid="18" grpId="0" animBg="1"/>
      <p:bldP spid="19" grpId="0" animBg="1"/>
      <p:bldP spid="20" grpId="0" animBg="1"/>
      <p:bldP spid="21" grpId="0" animBg="1"/>
      <p:bldP spid="22" grpId="0" uiExpan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02106" y="120153"/>
            <a:ext cx="30315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81933" y="1924333"/>
            <a:ext cx="5829923" cy="3794295"/>
          </a:xfrm>
        </p:spPr>
        <p:txBody>
          <a:bodyPr/>
          <a:lstStyle/>
          <a:p>
            <a:endParaRPr lang="vi-VN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04953" y="-22421553"/>
            <a:ext cx="4761905" cy="4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3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90601" cy="6924282"/>
          </a:xfrm>
          <a:prstGeom prst="rect">
            <a:avLst/>
          </a:prstGeom>
        </p:spPr>
      </p:pic>
      <p:pic>
        <p:nvPicPr>
          <p:cNvPr id="10" name="Picture 8" descr="Vector Painted Island 2337*1719 Transprent Png Free - Island Vector Png -  (2337x1719) Png Clipart Download">
            <a:extLst>
              <a:ext uri="{FF2B5EF4-FFF2-40B4-BE49-F238E27FC236}">
                <a16:creationId xmlns:a16="http://schemas.microsoft.com/office/drawing/2014/main" id="{C271A9A5-F2A4-4ED9-9FDB-63700F35A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119" y="902152"/>
            <a:ext cx="7235825" cy="532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hips Sticker Challenge on PicsArt">
            <a:extLst>
              <a:ext uri="{FF2B5EF4-FFF2-40B4-BE49-F238E27FC236}">
                <a16:creationId xmlns:a16="http://schemas.microsoft.com/office/drawing/2014/main" id="{70F3D150-7184-4271-B68B-90F0AA1ECF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89" y="2158346"/>
            <a:ext cx="4015329" cy="401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185282" y="2648922"/>
            <a:ext cx="4974517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 du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lịch</a:t>
            </a:r>
            <a:endParaRPr lang="en-US" sz="8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91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940" y="-3843"/>
            <a:ext cx="24601249" cy="9901240"/>
            <a:chOff x="151460" y="119060"/>
            <a:chExt cx="24601249" cy="9901240"/>
          </a:xfrm>
        </p:grpSpPr>
        <p:grpSp>
          <p:nvGrpSpPr>
            <p:cNvPr id="17" name="CẤM BUÔN BÁN, CẤM REUP">
              <a:extLst>
                <a:ext uri="{FF2B5EF4-FFF2-40B4-BE49-F238E27FC236}">
                  <a16:creationId xmlns:a16="http://schemas.microsoft.com/office/drawing/2014/main" id="{A771E4F9-3621-4EF0-8FFB-115BC918F0F9}"/>
                </a:ext>
              </a:extLst>
            </p:cNvPr>
            <p:cNvGrpSpPr/>
            <p:nvPr/>
          </p:nvGrpSpPr>
          <p:grpSpPr>
            <a:xfrm>
              <a:off x="151460" y="119060"/>
              <a:ext cx="24601249" cy="6858000"/>
              <a:chOff x="-19812940" y="141189"/>
              <a:chExt cx="24601249" cy="6858000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35CB0125-D3AC-4EAA-805B-8C88E39541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-19812940" y="141189"/>
                <a:ext cx="12172950" cy="685800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0B04F04D-57C6-472E-BA7F-CA90CF0918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-7715888" y="141189"/>
                <a:ext cx="12504197" cy="6858000"/>
              </a:xfrm>
              <a:prstGeom prst="rect">
                <a:avLst/>
              </a:prstGeom>
            </p:spPr>
          </p:pic>
        </p:grpSp>
        <p:pic>
          <p:nvPicPr>
            <p:cNvPr id="23" name="ĐC SHARE MIỄN PHÍ BỞI NK POWERSKILLS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2857" y="8183884"/>
              <a:ext cx="12257011" cy="1836416"/>
            </a:xfrm>
            <a:prstGeom prst="rect">
              <a:avLst/>
            </a:prstGeom>
          </p:spPr>
        </p:pic>
      </p:grpSp>
      <p:pic>
        <p:nvPicPr>
          <p:cNvPr id="5124" name="ĐC SHARE MIỄN PHÍ BỞI NK POWERSKILLS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891" y="2225994"/>
            <a:ext cx="2082218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ẤM BUÔN BÁN, CẤM REUP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96667" y="3247479"/>
            <a:ext cx="4456574" cy="4064600"/>
          </a:xfrm>
          <a:prstGeom prst="rect">
            <a:avLst/>
          </a:prstGeom>
        </p:spPr>
      </p:pic>
      <p:pic>
        <p:nvPicPr>
          <p:cNvPr id="11" name="Vào http://fb.com/nkpowerskills tải game miễn phí">
            <a:hlinkClick r:id="rId6" action="ppaction://hlinksldjump"/>
            <a:extLst>
              <a:ext uri="{FF2B5EF4-FFF2-40B4-BE49-F238E27FC236}">
                <a16:creationId xmlns:a16="http://schemas.microsoft.com/office/drawing/2014/main" id="{480BD20A-4EA3-4057-B30A-41708969BB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56">
            <a:off x="19712254" y="1893911"/>
            <a:ext cx="1025400" cy="1062464"/>
          </a:xfrm>
          <a:prstGeom prst="rect">
            <a:avLst/>
          </a:prstGeom>
        </p:spPr>
      </p:pic>
      <p:pic>
        <p:nvPicPr>
          <p:cNvPr id="12" name="Picture 2" descr="Ships Sticker Challenge on PicsArt">
            <a:extLst>
              <a:ext uri="{FF2B5EF4-FFF2-40B4-BE49-F238E27FC236}">
                <a16:creationId xmlns:a16="http://schemas.microsoft.com/office/drawing/2014/main" id="{094F0EEA-0DEF-433D-80CF-4DC1A1ACBE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89" y="2158346"/>
            <a:ext cx="4015329" cy="401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1981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9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6 L -1 3.7037E-6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1 2.59259E-6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1 -2.22222E-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-14109" y="6574"/>
            <a:ext cx="24525928" cy="6851394"/>
            <a:chOff x="-19796612" y="181103"/>
            <a:chExt cx="24315124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19796612" y="181103"/>
              <a:ext cx="12161224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7642712" y="181103"/>
              <a:ext cx="12161224" cy="6851394"/>
            </a:xfrm>
            <a:prstGeom prst="rect">
              <a:avLst/>
            </a:prstGeom>
          </p:spPr>
        </p:pic>
      </p:grpSp>
      <p:pic>
        <p:nvPicPr>
          <p:cNvPr id="36" name="Picture 2" descr="Ships Sticker Challenge on PicsArt">
            <a:extLst>
              <a:ext uri="{FF2B5EF4-FFF2-40B4-BE49-F238E27FC236}">
                <a16:creationId xmlns:a16="http://schemas.microsoft.com/office/drawing/2014/main" id="{5495F185-3F47-4980-BD4A-9D59C4F39F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03" y="2158346"/>
            <a:ext cx="4015329" cy="401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8237" y="3094173"/>
            <a:ext cx="4708212" cy="429410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330094" y="512420"/>
            <a:ext cx="7856688" cy="164592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Trong phép tính: </a:t>
            </a:r>
            <a:r>
              <a:rPr lang="en-US" sz="3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: 3 = 5</a:t>
            </a:r>
          </a:p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Số 15 được gọi là: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97343" y="2844822"/>
            <a:ext cx="3646647" cy="106510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Số bị chia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2516" y="4755032"/>
            <a:ext cx="3646647" cy="106510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Số bị trừ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97343" y="4755033"/>
            <a:ext cx="3646647" cy="106510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Thương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0295" y="2892904"/>
            <a:ext cx="3646647" cy="106510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Số chia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532896" y="305475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155489" y="498251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420411" y="48762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9186782" y="299837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20411" y="1670919"/>
            <a:ext cx="4431406" cy="402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80539" y="2435545"/>
            <a:ext cx="4317843" cy="4075762"/>
          </a:xfrm>
          <a:prstGeom prst="rect">
            <a:avLst/>
          </a:prstGeom>
        </p:spPr>
      </p:pic>
      <p:pic>
        <p:nvPicPr>
          <p:cNvPr id="34" name="c2 2">
            <a:hlinkClick r:id="rId11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758" y="1670919"/>
            <a:ext cx="1286109" cy="1383464"/>
          </a:xfrm>
          <a:prstGeom prst="rect">
            <a:avLst/>
          </a:prstGeom>
        </p:spPr>
      </p:pic>
      <p:pic>
        <p:nvPicPr>
          <p:cNvPr id="39" name="CAUDI">
            <a:extLst>
              <a:ext uri="{FF2B5EF4-FFF2-40B4-BE49-F238E27FC236}">
                <a16:creationId xmlns:a16="http://schemas.microsoft.com/office/drawing/2014/main" id="{EE858415-EB25-447D-A7DB-07F7FFF4BD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52189" y="2386949"/>
            <a:ext cx="4317843" cy="407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8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-1 -2.96296E-6 " pathEditMode="relative" rAng="0" ptsTypes="AA">
                                      <p:cBhvr>
                                        <p:cTn id="9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101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1 4.81481E-6 " pathEditMode="relative" rAng="0" ptsTypes="AA">
                                      <p:cBhvr>
                                        <p:cTn id="103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1 4.81481E-6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-14109" y="6574"/>
            <a:ext cx="24525928" cy="6851394"/>
            <a:chOff x="-19796612" y="181103"/>
            <a:chExt cx="24525928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19796612" y="181103"/>
              <a:ext cx="12161224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7642712" y="181103"/>
              <a:ext cx="12372028" cy="6851394"/>
            </a:xfrm>
            <a:prstGeom prst="rect">
              <a:avLst/>
            </a:prstGeom>
          </p:spPr>
        </p:pic>
      </p:grpSp>
      <p:pic>
        <p:nvPicPr>
          <p:cNvPr id="35" name="CAUDI">
            <a:extLst>
              <a:ext uri="{FF2B5EF4-FFF2-40B4-BE49-F238E27FC236}">
                <a16:creationId xmlns:a16="http://schemas.microsoft.com/office/drawing/2014/main" id="{227BF24D-2AA5-498A-8900-A8FB22D74F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4820" y="2612948"/>
            <a:ext cx="4549155" cy="4294106"/>
          </a:xfrm>
          <a:prstGeom prst="rect">
            <a:avLst/>
          </a:prstGeom>
        </p:spPr>
      </p:pic>
      <p:pic>
        <p:nvPicPr>
          <p:cNvPr id="36" name="Picture 2" descr="Ships Sticker Challenge on PicsArt">
            <a:extLst>
              <a:ext uri="{FF2B5EF4-FFF2-40B4-BE49-F238E27FC236}">
                <a16:creationId xmlns:a16="http://schemas.microsoft.com/office/drawing/2014/main" id="{5495F185-3F47-4980-BD4A-9D59C4F39F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89" y="2158346"/>
            <a:ext cx="4015329" cy="401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7476" y="2527505"/>
            <a:ext cx="4549155" cy="429410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106154" y="552709"/>
            <a:ext cx="9490127" cy="192571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Trong phép tính: </a:t>
            </a:r>
            <a:r>
              <a:rPr lang="en-US" sz="3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: 5 = 6</a:t>
            </a:r>
          </a:p>
          <a:p>
            <a:pPr algn="ctr"/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6 được gọi là: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06092" y="5106221"/>
            <a:ext cx="3690190" cy="107453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Thương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28375" y="5068397"/>
            <a:ext cx="3690190" cy="107453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Số bị trừ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06092" y="3310024"/>
            <a:ext cx="3690190" cy="107453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Số bị chia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06154" y="3290617"/>
            <a:ext cx="3690190" cy="107453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Số chia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302297" y="3461902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907780" y="354693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189812" y="5199032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9939073" y="5269210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20452" y="2527505"/>
            <a:ext cx="4431406" cy="402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CAUDI">
            <a:extLst>
              <a:ext uri="{FF2B5EF4-FFF2-40B4-BE49-F238E27FC236}">
                <a16:creationId xmlns:a16="http://schemas.microsoft.com/office/drawing/2014/main" id="{EE858415-EB25-447D-A7DB-07F7FFF4BD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54929" y="1712819"/>
            <a:ext cx="4075762" cy="4075762"/>
          </a:xfrm>
          <a:prstGeom prst="rect">
            <a:avLst/>
          </a:prstGeom>
        </p:spPr>
      </p:pic>
      <p:pic>
        <p:nvPicPr>
          <p:cNvPr id="34" name="c2 2">
            <a:hlinkClick r:id="rId11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95758" y="1694757"/>
            <a:ext cx="1286109" cy="133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4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-1 -2.96296E-6 " pathEditMode="relative" rAng="0" ptsTypes="AA">
                                      <p:cBhvr>
                                        <p:cTn id="102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104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7.40741E-7 L -1 7.40741E-7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-14109" y="6574"/>
            <a:ext cx="24525928" cy="6851394"/>
            <a:chOff x="-19796612" y="181103"/>
            <a:chExt cx="24525928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19796612" y="181103"/>
              <a:ext cx="12161224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7642712" y="181103"/>
              <a:ext cx="12372028" cy="6851394"/>
            </a:xfrm>
            <a:prstGeom prst="rect">
              <a:avLst/>
            </a:prstGeom>
          </p:spPr>
        </p:pic>
      </p:grpSp>
      <p:pic>
        <p:nvPicPr>
          <p:cNvPr id="36" name="Picture 2" descr="Ships Sticker Challenge on PicsArt">
            <a:extLst>
              <a:ext uri="{FF2B5EF4-FFF2-40B4-BE49-F238E27FC236}">
                <a16:creationId xmlns:a16="http://schemas.microsoft.com/office/drawing/2014/main" id="{5495F185-3F47-4980-BD4A-9D59C4F39F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89" y="2158346"/>
            <a:ext cx="4015329" cy="401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576" y="1890711"/>
            <a:ext cx="6096000" cy="4572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305313" y="552710"/>
            <a:ext cx="7581374" cy="245854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Trong phép tính: </a:t>
            </a:r>
            <a:r>
              <a:rPr lang="en-US" sz="4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: 5 = 7</a:t>
            </a:r>
          </a:p>
          <a:p>
            <a:pPr algn="ct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Số 5 được gọi là: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0733" y="3663632"/>
            <a:ext cx="2572289" cy="130641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chia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34008" y="3749192"/>
            <a:ext cx="2572289" cy="130641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bị chia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199907" y="3759067"/>
            <a:ext cx="2572289" cy="130641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295505" y="4564907"/>
            <a:ext cx="535708" cy="54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6894547" y="4564907"/>
            <a:ext cx="652206" cy="66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3461140" y="4385386"/>
            <a:ext cx="730247" cy="64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c2 2">
            <a:hlinkClick r:id="rId10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95758" y="1714053"/>
            <a:ext cx="1286109" cy="1297196"/>
          </a:xfrm>
          <a:prstGeom prst="rect">
            <a:avLst/>
          </a:prstGeom>
        </p:spPr>
      </p:pic>
      <p:pic>
        <p:nvPicPr>
          <p:cNvPr id="39" name="CAUDI">
            <a:extLst>
              <a:ext uri="{FF2B5EF4-FFF2-40B4-BE49-F238E27FC236}">
                <a16:creationId xmlns:a16="http://schemas.microsoft.com/office/drawing/2014/main" id="{EE858415-EB25-447D-A7DB-07F7FFF4BD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776" y="2805111"/>
            <a:ext cx="4876801" cy="2743200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7726" y="2865837"/>
            <a:ext cx="4431406" cy="402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39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-1 -2.96296E-6 " pathEditMode="relative" rAng="0" ptsTypes="AA">
                                      <p:cBhvr>
                                        <p:cTn id="7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80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-1 2.22222E-6 " pathEditMode="relative" rAng="0" ptsTypes="AA">
                                      <p:cBhvr>
                                        <p:cTn id="82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6804" y="3949935"/>
            <a:ext cx="1067839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88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98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967C963E-9086-4FF3-A426-862CE27A19AF}"/>
              </a:ext>
            </a:extLst>
          </p:cNvPr>
          <p:cNvGrpSpPr/>
          <p:nvPr/>
        </p:nvGrpSpPr>
        <p:grpSpPr>
          <a:xfrm>
            <a:off x="484139" y="170945"/>
            <a:ext cx="4251352" cy="678033"/>
            <a:chOff x="1253941" y="511805"/>
            <a:chExt cx="4251352" cy="678033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FA9B140-6284-435D-BA6D-3D38F3A3C239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20C9AF7D-3B65-4C7B-8F11-0C9F24AF99F3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vi-VN" sz="24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7318AFB7-D181-47C5-9230-5BC04AF00E9A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EB0D675-4D6B-437D-9902-ADAE10E97362}"/>
                </a:ext>
              </a:extLst>
            </p:cNvPr>
            <p:cNvSpPr txBox="1"/>
            <p:nvPr/>
          </p:nvSpPr>
          <p:spPr>
            <a:xfrm>
              <a:off x="2059472" y="511805"/>
              <a:ext cx="3445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Tính </a:t>
              </a:r>
              <a:r>
                <a:rPr lang="en-US" sz="32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nhẩm</a:t>
              </a:r>
              <a:r>
                <a:rPr lang="en-US" sz="32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vi-VN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209C4D8-5390-439A-BDA4-8C1FF1D7E06C}"/>
              </a:ext>
            </a:extLst>
          </p:cNvPr>
          <p:cNvGrpSpPr/>
          <p:nvPr/>
        </p:nvGrpSpPr>
        <p:grpSpPr>
          <a:xfrm>
            <a:off x="660880" y="1397856"/>
            <a:ext cx="2779581" cy="5172273"/>
            <a:chOff x="1181188" y="1041449"/>
            <a:chExt cx="2779581" cy="5172273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4349D232-642D-46A2-9443-AC4777565D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17" b="100000" l="3333" r="96917">
                          <a14:foregroundMark x1="85417" y1="14583" x2="85417" y2="26667"/>
                          <a14:foregroundMark x1="52833" y1="13917" x2="53583" y2="27083"/>
                          <a14:foregroundMark x1="42583" y1="15000" x2="48667" y2="23583"/>
                          <a14:foregroundMark x1="50750" y1="28083" x2="50917" y2="65667"/>
                          <a14:foregroundMark x1="44583" y1="33250" x2="46000" y2="75917"/>
                          <a14:foregroundMark x1="58583" y1="29500" x2="54000" y2="80167"/>
                          <a14:foregroundMark x1="55083" y1="68500" x2="54417" y2="90833"/>
                          <a14:foregroundMark x1="17917" y1="16000" x2="20417" y2="33667"/>
                          <a14:foregroundMark x1="20167" y1="14750" x2="11750" y2="25667"/>
                          <a14:foregroundMark x1="11750" y1="13750" x2="22667" y2="16000"/>
                          <a14:foregroundMark x1="24500" y1="11083" x2="21583" y2="36500"/>
                          <a14:foregroundMark x1="21833" y1="33250" x2="22667" y2="89000"/>
                          <a14:foregroundMark x1="6667" y1="29917" x2="7917" y2="90833"/>
                          <a14:foregroundMark x1="14667" y1="77500" x2="30250" y2="30167"/>
                          <a14:foregroundMark x1="23667" y1="31417" x2="10750" y2="17417"/>
                          <a14:foregroundMark x1="10750" y1="16167" x2="21250" y2="54583"/>
                          <a14:foregroundMark x1="11333" y1="26833" x2="12000" y2="32167"/>
                          <a14:foregroundMark x1="13833" y1="37500" x2="17917" y2="78167"/>
                          <a14:foregroundMark x1="7667" y1="93500" x2="24667" y2="96000"/>
                          <a14:foregroundMark x1="25917" y1="94750" x2="28167" y2="54750"/>
                          <a14:foregroundMark x1="24250" y1="8833" x2="25750" y2="7167"/>
                          <a14:foregroundMark x1="23667" y1="15417" x2="27167" y2="15583"/>
                          <a14:foregroundMark x1="10917" y1="11917" x2="9917" y2="7583"/>
                          <a14:foregroundMark x1="40083" y1="29750" x2="41333" y2="90250"/>
                          <a14:foregroundMark x1="41083" y1="94583" x2="60583" y2="93917"/>
                          <a14:foregroundMark x1="60583" y1="93917" x2="60417" y2="30583"/>
                          <a14:foregroundMark x1="78667" y1="32417" x2="76000" y2="25250"/>
                          <a14:foregroundMark x1="76583" y1="32583" x2="77250" y2="20083"/>
                          <a14:foregroundMark x1="74333" y1="31000" x2="79667" y2="12750"/>
                          <a14:foregroundMark x1="45417" y1="24417" x2="42917" y2="30750"/>
                          <a14:foregroundMark x1="46667" y1="24167" x2="48083" y2="25417"/>
                          <a14:foregroundMark x1="78667" y1="23167" x2="76000" y2="9000"/>
                          <a14:foregroundMark x1="77583" y1="11083" x2="91333" y2="8417"/>
                          <a14:foregroundMark x1="87500" y1="11500" x2="89750" y2="28500"/>
                          <a14:foregroundMark x1="88667" y1="20083" x2="92583" y2="31167"/>
                          <a14:foregroundMark x1="53833" y1="12750" x2="55667" y2="8167"/>
                          <a14:foregroundMark x1="49083" y1="13750" x2="45250" y2="8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39" r="36415" b="31848"/>
            <a:stretch/>
          </p:blipFill>
          <p:spPr>
            <a:xfrm>
              <a:off x="1181188" y="1041449"/>
              <a:ext cx="2779581" cy="5172273"/>
            </a:xfrm>
            <a:prstGeom prst="rect">
              <a:avLst/>
            </a:prstGeom>
          </p:spPr>
        </p:pic>
        <p:sp>
          <p:nvSpPr>
            <p:cNvPr id="66" name="Rounded Rectangle 9">
              <a:extLst>
                <a:ext uri="{FF2B5EF4-FFF2-40B4-BE49-F238E27FC236}">
                  <a16:creationId xmlns:a16="http://schemas.microsoft.com/office/drawing/2014/main" id="{29CB3700-AF85-4E8C-8AB8-53605B2748A9}"/>
                </a:ext>
              </a:extLst>
            </p:cNvPr>
            <p:cNvSpPr/>
            <p:nvPr/>
          </p:nvSpPr>
          <p:spPr>
            <a:xfrm>
              <a:off x="1420265" y="3804421"/>
              <a:ext cx="2158796" cy="2160240"/>
            </a:xfrm>
            <a:prstGeom prst="round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1200"/>
                </a:spcAft>
              </a:pPr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vi-VN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2</a:t>
              </a:r>
            </a:p>
            <a:p>
              <a:pPr>
                <a:spcAft>
                  <a:spcPts val="1200"/>
                </a:spcAft>
              </a:pPr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: </a:t>
              </a:r>
              <a:r>
                <a:rPr lang="vi-VN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200"/>
                </a:spcAft>
              </a:pPr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: 2 </a:t>
              </a:r>
              <a:endPara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C4402842-9556-4864-A52B-CA89D5927E9A}"/>
              </a:ext>
            </a:extLst>
          </p:cNvPr>
          <p:cNvSpPr txBox="1"/>
          <p:nvPr/>
        </p:nvSpPr>
        <p:spPr>
          <a:xfrm>
            <a:off x="2232368" y="4238327"/>
            <a:ext cx="122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vi-VN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CC85AF7-DD2D-4408-9D9A-5C326E8DE145}"/>
              </a:ext>
            </a:extLst>
          </p:cNvPr>
          <p:cNvSpPr txBox="1"/>
          <p:nvPr/>
        </p:nvSpPr>
        <p:spPr>
          <a:xfrm>
            <a:off x="2206774" y="4917783"/>
            <a:ext cx="122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vi-VN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E2C0618-53C7-4126-BC5B-FBAF42ACD954}"/>
              </a:ext>
            </a:extLst>
          </p:cNvPr>
          <p:cNvCxnSpPr>
            <a:cxnSpLocks/>
          </p:cNvCxnSpPr>
          <p:nvPr/>
        </p:nvCxnSpPr>
        <p:spPr>
          <a:xfrm>
            <a:off x="1289670" y="755720"/>
            <a:ext cx="297753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BDEC90FA-CDC8-4F8B-AE79-D76FD91EC814}"/>
              </a:ext>
            </a:extLst>
          </p:cNvPr>
          <p:cNvSpPr txBox="1"/>
          <p:nvPr/>
        </p:nvSpPr>
        <p:spPr>
          <a:xfrm>
            <a:off x="2206774" y="5589240"/>
            <a:ext cx="122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vi-VN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54771D5-704C-4765-80F6-AE5B62C647C6}"/>
              </a:ext>
            </a:extLst>
          </p:cNvPr>
          <p:cNvGrpSpPr/>
          <p:nvPr/>
        </p:nvGrpSpPr>
        <p:grpSpPr>
          <a:xfrm>
            <a:off x="4525503" y="2115295"/>
            <a:ext cx="2779581" cy="4454834"/>
            <a:chOff x="982489" y="1737026"/>
            <a:chExt cx="2779581" cy="4454834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E20C085B-48B8-4973-A025-CF853FF3B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17" b="100000" l="3333" r="96917">
                          <a14:foregroundMark x1="85417" y1="14583" x2="85417" y2="26667"/>
                          <a14:foregroundMark x1="52833" y1="13917" x2="53583" y2="27083"/>
                          <a14:foregroundMark x1="42583" y1="15000" x2="48667" y2="23583"/>
                          <a14:foregroundMark x1="50750" y1="28083" x2="50917" y2="65667"/>
                          <a14:foregroundMark x1="44583" y1="33250" x2="46000" y2="75917"/>
                          <a14:foregroundMark x1="58583" y1="29500" x2="54000" y2="80167"/>
                          <a14:foregroundMark x1="55083" y1="68500" x2="54417" y2="90833"/>
                          <a14:foregroundMark x1="17917" y1="16000" x2="20417" y2="33667"/>
                          <a14:foregroundMark x1="20167" y1="14750" x2="11750" y2="25667"/>
                          <a14:foregroundMark x1="11750" y1="13750" x2="22667" y2="16000"/>
                          <a14:foregroundMark x1="24500" y1="11083" x2="21583" y2="36500"/>
                          <a14:foregroundMark x1="21833" y1="33250" x2="22667" y2="89000"/>
                          <a14:foregroundMark x1="6667" y1="29917" x2="7917" y2="90833"/>
                          <a14:foregroundMark x1="14667" y1="77500" x2="30250" y2="30167"/>
                          <a14:foregroundMark x1="23667" y1="31417" x2="10750" y2="17417"/>
                          <a14:foregroundMark x1="10750" y1="16167" x2="21250" y2="54583"/>
                          <a14:foregroundMark x1="11333" y1="26833" x2="12000" y2="32167"/>
                          <a14:foregroundMark x1="13833" y1="37500" x2="17917" y2="78167"/>
                          <a14:foregroundMark x1="7667" y1="93500" x2="24667" y2="96000"/>
                          <a14:foregroundMark x1="25917" y1="94750" x2="28167" y2="54750"/>
                          <a14:foregroundMark x1="24250" y1="8833" x2="25750" y2="7167"/>
                          <a14:foregroundMark x1="23667" y1="15417" x2="27167" y2="15583"/>
                          <a14:foregroundMark x1="10917" y1="11917" x2="9917" y2="7583"/>
                          <a14:foregroundMark x1="40083" y1="29750" x2="41333" y2="90250"/>
                          <a14:foregroundMark x1="41083" y1="94583" x2="60583" y2="93917"/>
                          <a14:foregroundMark x1="60583" y1="93917" x2="60417" y2="30583"/>
                          <a14:foregroundMark x1="78667" y1="32417" x2="76000" y2="25250"/>
                          <a14:foregroundMark x1="76583" y1="32583" x2="77250" y2="20083"/>
                          <a14:foregroundMark x1="74333" y1="31000" x2="79667" y2="12750"/>
                          <a14:foregroundMark x1="45417" y1="24417" x2="42917" y2="30750"/>
                          <a14:foregroundMark x1="46667" y1="24167" x2="48083" y2="25417"/>
                          <a14:foregroundMark x1="78667" y1="23167" x2="76000" y2="9000"/>
                          <a14:foregroundMark x1="77583" y1="11083" x2="91333" y2="8417"/>
                          <a14:foregroundMark x1="87500" y1="11500" x2="89750" y2="28500"/>
                          <a14:foregroundMark x1="88667" y1="20083" x2="92583" y2="31167"/>
                          <a14:foregroundMark x1="53833" y1="12750" x2="55667" y2="8167"/>
                          <a14:foregroundMark x1="49083" y1="13750" x2="45250" y2="8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89" t="6550" r="4265" b="25298"/>
            <a:stretch/>
          </p:blipFill>
          <p:spPr>
            <a:xfrm>
              <a:off x="982489" y="1737026"/>
              <a:ext cx="2779581" cy="4454834"/>
            </a:xfrm>
            <a:prstGeom prst="rect">
              <a:avLst/>
            </a:prstGeom>
          </p:spPr>
        </p:pic>
        <p:sp>
          <p:nvSpPr>
            <p:cNvPr id="73" name="Rounded Rectangle 9">
              <a:extLst>
                <a:ext uri="{FF2B5EF4-FFF2-40B4-BE49-F238E27FC236}">
                  <a16:creationId xmlns:a16="http://schemas.microsoft.com/office/drawing/2014/main" id="{7C30D8E2-5E41-4F14-9F21-15FB89A76DF0}"/>
                </a:ext>
              </a:extLst>
            </p:cNvPr>
            <p:cNvSpPr/>
            <p:nvPr/>
          </p:nvSpPr>
          <p:spPr>
            <a:xfrm>
              <a:off x="1129580" y="3804422"/>
              <a:ext cx="2158796" cy="2160240"/>
            </a:xfrm>
            <a:prstGeom prst="round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1200"/>
                </a:spcAft>
              </a:pPr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 : 2</a:t>
              </a:r>
            </a:p>
            <a:p>
              <a:pPr>
                <a:spcAft>
                  <a:spcPts val="1200"/>
                </a:spcAft>
              </a:pPr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 : </a:t>
              </a:r>
              <a:r>
                <a:rPr lang="vi-VN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200"/>
                </a:spcAft>
              </a:pPr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 : </a:t>
              </a:r>
              <a:r>
                <a:rPr lang="vi-VN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0E646E86-6DED-49B8-8869-3343A2F0A451}"/>
              </a:ext>
            </a:extLst>
          </p:cNvPr>
          <p:cNvSpPr txBox="1"/>
          <p:nvPr/>
        </p:nvSpPr>
        <p:spPr>
          <a:xfrm>
            <a:off x="6208912" y="4260189"/>
            <a:ext cx="122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vi-VN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713474A-1B69-47E1-97BC-B6F4ED0B25A2}"/>
              </a:ext>
            </a:extLst>
          </p:cNvPr>
          <p:cNvSpPr txBox="1"/>
          <p:nvPr/>
        </p:nvSpPr>
        <p:spPr>
          <a:xfrm>
            <a:off x="6183318" y="4939645"/>
            <a:ext cx="122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  <a:endParaRPr lang="vi-VN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12279E8-FC90-435E-874E-3EFD0E977821}"/>
              </a:ext>
            </a:extLst>
          </p:cNvPr>
          <p:cNvSpPr txBox="1"/>
          <p:nvPr/>
        </p:nvSpPr>
        <p:spPr>
          <a:xfrm>
            <a:off x="6208912" y="5611102"/>
            <a:ext cx="122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vi-VN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091DE74-F800-401E-87DB-1BEA63C2073C}"/>
              </a:ext>
            </a:extLst>
          </p:cNvPr>
          <p:cNvGrpSpPr/>
          <p:nvPr/>
        </p:nvGrpSpPr>
        <p:grpSpPr>
          <a:xfrm>
            <a:off x="8502047" y="2085770"/>
            <a:ext cx="2779581" cy="4454834"/>
            <a:chOff x="982489" y="1737026"/>
            <a:chExt cx="2779581" cy="4454834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1DA94443-85AB-4131-9B90-0635913B95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17" b="100000" l="3333" r="96917">
                          <a14:foregroundMark x1="85417" y1="14583" x2="85417" y2="26667"/>
                          <a14:foregroundMark x1="52833" y1="13917" x2="53583" y2="27083"/>
                          <a14:foregroundMark x1="42583" y1="15000" x2="48667" y2="23583"/>
                          <a14:foregroundMark x1="50750" y1="28083" x2="50917" y2="65667"/>
                          <a14:foregroundMark x1="44583" y1="33250" x2="46000" y2="75917"/>
                          <a14:foregroundMark x1="58583" y1="29500" x2="54000" y2="80167"/>
                          <a14:foregroundMark x1="55083" y1="68500" x2="54417" y2="90833"/>
                          <a14:foregroundMark x1="17917" y1="16000" x2="20417" y2="33667"/>
                          <a14:foregroundMark x1="20167" y1="14750" x2="11750" y2="25667"/>
                          <a14:foregroundMark x1="11750" y1="13750" x2="22667" y2="16000"/>
                          <a14:foregroundMark x1="24500" y1="11083" x2="21583" y2="36500"/>
                          <a14:foregroundMark x1="21833" y1="33250" x2="22667" y2="89000"/>
                          <a14:foregroundMark x1="6667" y1="29917" x2="7917" y2="90833"/>
                          <a14:foregroundMark x1="14667" y1="77500" x2="30250" y2="30167"/>
                          <a14:foregroundMark x1="23667" y1="31417" x2="10750" y2="17417"/>
                          <a14:foregroundMark x1="10750" y1="16167" x2="21250" y2="54583"/>
                          <a14:foregroundMark x1="11333" y1="26833" x2="12000" y2="32167"/>
                          <a14:foregroundMark x1="13833" y1="37500" x2="17917" y2="78167"/>
                          <a14:foregroundMark x1="7667" y1="93500" x2="24667" y2="96000"/>
                          <a14:foregroundMark x1="25917" y1="94750" x2="28167" y2="54750"/>
                          <a14:foregroundMark x1="24250" y1="8833" x2="25750" y2="7167"/>
                          <a14:foregroundMark x1="23667" y1="15417" x2="27167" y2="15583"/>
                          <a14:foregroundMark x1="10917" y1="11917" x2="9917" y2="7583"/>
                          <a14:foregroundMark x1="40083" y1="29750" x2="41333" y2="90250"/>
                          <a14:foregroundMark x1="41083" y1="94583" x2="60583" y2="93917"/>
                          <a14:foregroundMark x1="60583" y1="93917" x2="60417" y2="30583"/>
                          <a14:foregroundMark x1="78667" y1="32417" x2="76000" y2="25250"/>
                          <a14:foregroundMark x1="76583" y1="32583" x2="77250" y2="20083"/>
                          <a14:foregroundMark x1="74333" y1="31000" x2="79667" y2="12750"/>
                          <a14:foregroundMark x1="45417" y1="24417" x2="42917" y2="30750"/>
                          <a14:foregroundMark x1="46667" y1="24167" x2="48083" y2="25417"/>
                          <a14:foregroundMark x1="78667" y1="23167" x2="76000" y2="9000"/>
                          <a14:foregroundMark x1="77583" y1="11083" x2="91333" y2="8417"/>
                          <a14:foregroundMark x1="87500" y1="11500" x2="89750" y2="28500"/>
                          <a14:foregroundMark x1="88667" y1="20083" x2="92583" y2="31167"/>
                          <a14:foregroundMark x1="53833" y1="12750" x2="55667" y2="8167"/>
                          <a14:foregroundMark x1="49083" y1="13750" x2="45250" y2="8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8" t="6792" r="68856" b="25056"/>
            <a:stretch/>
          </p:blipFill>
          <p:spPr>
            <a:xfrm>
              <a:off x="982489" y="1737026"/>
              <a:ext cx="2779581" cy="4454834"/>
            </a:xfrm>
            <a:prstGeom prst="rect">
              <a:avLst/>
            </a:prstGeom>
          </p:spPr>
        </p:pic>
        <p:sp>
          <p:nvSpPr>
            <p:cNvPr id="79" name="Rounded Rectangle 9">
              <a:extLst>
                <a:ext uri="{FF2B5EF4-FFF2-40B4-BE49-F238E27FC236}">
                  <a16:creationId xmlns:a16="http://schemas.microsoft.com/office/drawing/2014/main" id="{CDA71FF2-9B52-4F67-AB4D-A73BE836709A}"/>
                </a:ext>
              </a:extLst>
            </p:cNvPr>
            <p:cNvSpPr/>
            <p:nvPr/>
          </p:nvSpPr>
          <p:spPr>
            <a:xfrm>
              <a:off x="1129580" y="3804422"/>
              <a:ext cx="2158796" cy="2160240"/>
            </a:xfrm>
            <a:prstGeom prst="round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1200"/>
                </a:spcAft>
              </a:pPr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  <a:r>
                <a:rPr lang="vi-VN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2</a:t>
              </a:r>
            </a:p>
            <a:p>
              <a:pPr>
                <a:spcAft>
                  <a:spcPts val="1200"/>
                </a:spcAft>
              </a:pPr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 : </a:t>
              </a:r>
              <a:r>
                <a:rPr lang="vi-VN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200"/>
                </a:spcAft>
              </a:pPr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vi-VN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: </a:t>
              </a:r>
              <a:r>
                <a:rPr lang="vi-VN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0BA2AE48-B781-46AD-A6D0-DB1A20889DB4}"/>
              </a:ext>
            </a:extLst>
          </p:cNvPr>
          <p:cNvSpPr txBox="1"/>
          <p:nvPr/>
        </p:nvSpPr>
        <p:spPr>
          <a:xfrm>
            <a:off x="10185456" y="4230664"/>
            <a:ext cx="122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  <a:endParaRPr lang="vi-VN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5119C7D-97E2-4DB9-B836-67E14EFBDBD5}"/>
              </a:ext>
            </a:extLst>
          </p:cNvPr>
          <p:cNvSpPr txBox="1"/>
          <p:nvPr/>
        </p:nvSpPr>
        <p:spPr>
          <a:xfrm>
            <a:off x="10159862" y="4910120"/>
            <a:ext cx="122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endParaRPr lang="vi-VN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BCAF452-99AC-4B1F-84C4-28A8F339732F}"/>
              </a:ext>
            </a:extLst>
          </p:cNvPr>
          <p:cNvSpPr txBox="1"/>
          <p:nvPr/>
        </p:nvSpPr>
        <p:spPr>
          <a:xfrm>
            <a:off x="10185456" y="5581577"/>
            <a:ext cx="122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  <a:endParaRPr lang="vi-VN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724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uiExpand="1"/>
      <p:bldP spid="68" grpId="0" uiExpand="1"/>
      <p:bldP spid="70" grpId="0" uiExpand="1"/>
      <p:bldP spid="74" grpId="0" uiExpand="1"/>
      <p:bldP spid="75" grpId="0" uiExpand="1"/>
      <p:bldP spid="76" grpId="0" uiExpand="1"/>
      <p:bldP spid="80" grpId="0" uiExpand="1"/>
      <p:bldP spid="81" grpId="0" uiExpand="1"/>
      <p:bldP spid="82" grpId="0" uiExpan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E0C0885-8E2F-41D7-AB71-6FF6B38BEE10}"/>
              </a:ext>
            </a:extLst>
          </p:cNvPr>
          <p:cNvGrpSpPr/>
          <p:nvPr/>
        </p:nvGrpSpPr>
        <p:grpSpPr>
          <a:xfrm>
            <a:off x="484139" y="170945"/>
            <a:ext cx="11223722" cy="1077218"/>
            <a:chOff x="1253941" y="511805"/>
            <a:chExt cx="11223722" cy="107721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5A0A6E9-B238-4ED8-9C64-CEB64047B557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5BC4B6F2-F024-4744-8541-CD20A92C53B3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vi-VN" sz="24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5F1518F-AEC1-4845-BE4A-680D7E7F6039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FDC7C82-6A8A-43C5-A8B4-4AE7121F4C5C}"/>
                </a:ext>
              </a:extLst>
            </p:cNvPr>
            <p:cNvSpPr txBox="1"/>
            <p:nvPr/>
          </p:nvSpPr>
          <p:spPr>
            <a:xfrm>
              <a:off x="2059472" y="511805"/>
              <a:ext cx="1041819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Cho một phép chia ở phần a và nêu số bị chia, số chia, thương của phép chia đó</a:t>
              </a:r>
              <a:endParaRPr lang="vi-VN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68418F-3458-4C67-B582-B7EC85F5C822}"/>
              </a:ext>
            </a:extLst>
          </p:cNvPr>
          <p:cNvCxnSpPr>
            <a:cxnSpLocks/>
          </p:cNvCxnSpPr>
          <p:nvPr/>
        </p:nvCxnSpPr>
        <p:spPr>
          <a:xfrm>
            <a:off x="1289670" y="644884"/>
            <a:ext cx="1026502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3866BAF-DDA7-4917-BF78-066C87CDECC1}"/>
              </a:ext>
            </a:extLst>
          </p:cNvPr>
          <p:cNvCxnSpPr>
            <a:cxnSpLocks/>
          </p:cNvCxnSpPr>
          <p:nvPr/>
        </p:nvCxnSpPr>
        <p:spPr>
          <a:xfrm>
            <a:off x="1289670" y="1088229"/>
            <a:ext cx="621949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757B930-94AB-4328-92B2-5C0E40D6F136}"/>
              </a:ext>
            </a:extLst>
          </p:cNvPr>
          <p:cNvSpPr txBox="1"/>
          <p:nvPr/>
        </p:nvSpPr>
        <p:spPr>
          <a:xfrm>
            <a:off x="3910333" y="2088244"/>
            <a:ext cx="3888432" cy="10634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3129880736">
                  <a:custGeom>
                    <a:avLst/>
                    <a:gdLst>
                      <a:gd name="connsiteX0" fmla="*/ 0 w 3888432"/>
                      <a:gd name="connsiteY0" fmla="*/ 0 h 1063433"/>
                      <a:gd name="connsiteX1" fmla="*/ 3888432 w 3888432"/>
                      <a:gd name="connsiteY1" fmla="*/ 0 h 1063433"/>
                      <a:gd name="connsiteX2" fmla="*/ 3888432 w 3888432"/>
                      <a:gd name="connsiteY2" fmla="*/ 1063433 h 1063433"/>
                      <a:gd name="connsiteX3" fmla="*/ 0 w 3888432"/>
                      <a:gd name="connsiteY3" fmla="*/ 1063433 h 1063433"/>
                      <a:gd name="connsiteX4" fmla="*/ 0 w 3888432"/>
                      <a:gd name="connsiteY4" fmla="*/ 0 h 1063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88432" h="1063433" fill="none" extrusionOk="0">
                        <a:moveTo>
                          <a:pt x="0" y="0"/>
                        </a:moveTo>
                        <a:cubicBezTo>
                          <a:pt x="1331290" y="-52728"/>
                          <a:pt x="3386633" y="-50396"/>
                          <a:pt x="3888432" y="0"/>
                        </a:cubicBezTo>
                        <a:cubicBezTo>
                          <a:pt x="3807960" y="323369"/>
                          <a:pt x="3799589" y="892475"/>
                          <a:pt x="3888432" y="1063433"/>
                        </a:cubicBezTo>
                        <a:cubicBezTo>
                          <a:pt x="3150258" y="1040954"/>
                          <a:pt x="982116" y="1133687"/>
                          <a:pt x="0" y="1063433"/>
                        </a:cubicBezTo>
                        <a:cubicBezTo>
                          <a:pt x="20761" y="614609"/>
                          <a:pt x="89500" y="452837"/>
                          <a:pt x="0" y="0"/>
                        </a:cubicBezTo>
                        <a:close/>
                      </a:path>
                      <a:path w="3888432" h="1063433" stroke="0" extrusionOk="0">
                        <a:moveTo>
                          <a:pt x="0" y="0"/>
                        </a:moveTo>
                        <a:cubicBezTo>
                          <a:pt x="1219219" y="-78112"/>
                          <a:pt x="3256042" y="-31176"/>
                          <a:pt x="3888432" y="0"/>
                        </a:cubicBezTo>
                        <a:cubicBezTo>
                          <a:pt x="3930139" y="322562"/>
                          <a:pt x="3798390" y="694931"/>
                          <a:pt x="3888432" y="1063433"/>
                        </a:cubicBezTo>
                        <a:cubicBezTo>
                          <a:pt x="3406472" y="1162967"/>
                          <a:pt x="1104360" y="1176174"/>
                          <a:pt x="0" y="1063433"/>
                        </a:cubicBezTo>
                        <a:cubicBezTo>
                          <a:pt x="-54805" y="921025"/>
                          <a:pt x="-78841" y="19703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18 : 2 = 9</a:t>
            </a:r>
          </a:p>
        </p:txBody>
      </p: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3522667E-A62E-47AD-8741-A34374745CA3}"/>
              </a:ext>
            </a:extLst>
          </p:cNvPr>
          <p:cNvSpPr/>
          <p:nvPr/>
        </p:nvSpPr>
        <p:spPr>
          <a:xfrm>
            <a:off x="2044734" y="4458405"/>
            <a:ext cx="2411070" cy="720080"/>
          </a:xfrm>
          <a:prstGeom prst="round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 bị chia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1537C6E-9FB4-466D-A682-EE4029AB807A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3250269" y="3061783"/>
            <a:ext cx="1469104" cy="1396622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061A51FD-357C-4CA2-AB5D-9674FEC9F854}"/>
              </a:ext>
            </a:extLst>
          </p:cNvPr>
          <p:cNvSpPr/>
          <p:nvPr/>
        </p:nvSpPr>
        <p:spPr>
          <a:xfrm>
            <a:off x="4818908" y="4458405"/>
            <a:ext cx="2071283" cy="720080"/>
          </a:xfrm>
          <a:prstGeom prst="round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 chia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28AA6A5-8772-4D5B-9123-A7BFF1AABD99}"/>
              </a:ext>
            </a:extLst>
          </p:cNvPr>
          <p:cNvCxnSpPr>
            <a:stCxn id="16" idx="0"/>
          </p:cNvCxnSpPr>
          <p:nvPr/>
        </p:nvCxnSpPr>
        <p:spPr>
          <a:xfrm flipV="1">
            <a:off x="5854549" y="3061781"/>
            <a:ext cx="0" cy="1396625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sp>
        <p:nvSpPr>
          <p:cNvPr id="18" name="Rounded Rectangle 18">
            <a:extLst>
              <a:ext uri="{FF2B5EF4-FFF2-40B4-BE49-F238E27FC236}">
                <a16:creationId xmlns:a16="http://schemas.microsoft.com/office/drawing/2014/main" id="{1D08E9C6-EC28-4653-9FD3-CBF326393FB9}"/>
              </a:ext>
            </a:extLst>
          </p:cNvPr>
          <p:cNvSpPr/>
          <p:nvPr/>
        </p:nvSpPr>
        <p:spPr>
          <a:xfrm>
            <a:off x="7239654" y="4458405"/>
            <a:ext cx="2071283" cy="720080"/>
          </a:xfrm>
          <a:prstGeom prst="round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F48D13B-5873-4945-A19C-A2939FCEEBA1}"/>
              </a:ext>
            </a:extLst>
          </p:cNvPr>
          <p:cNvCxnSpPr>
            <a:stCxn id="18" idx="0"/>
          </p:cNvCxnSpPr>
          <p:nvPr/>
        </p:nvCxnSpPr>
        <p:spPr>
          <a:xfrm flipH="1" flipV="1">
            <a:off x="6890191" y="3061781"/>
            <a:ext cx="1385105" cy="1396625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438510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379</Words>
  <Application>Microsoft Office PowerPoint</Application>
  <PresentationFormat>Widescreen</PresentationFormat>
  <Paragraphs>116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Microsoft YaHei</vt:lpstr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Admin</cp:lastModifiedBy>
  <cp:revision>86</cp:revision>
  <dcterms:created xsi:type="dcterms:W3CDTF">2020-07-28T08:39:47Z</dcterms:created>
  <dcterms:modified xsi:type="dcterms:W3CDTF">2022-02-14T13:27:55Z</dcterms:modified>
</cp:coreProperties>
</file>