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293" r:id="rId3"/>
    <p:sldId id="277" r:id="rId4"/>
    <p:sldId id="278" r:id="rId5"/>
    <p:sldId id="285" r:id="rId6"/>
    <p:sldId id="284" r:id="rId7"/>
    <p:sldId id="286" r:id="rId8"/>
    <p:sldId id="287" r:id="rId9"/>
    <p:sldId id="279" r:id="rId10"/>
    <p:sldId id="280" r:id="rId11"/>
    <p:sldId id="281" r:id="rId12"/>
    <p:sldId id="282" r:id="rId13"/>
    <p:sldId id="294" r:id="rId14"/>
    <p:sldId id="300" r:id="rId15"/>
    <p:sldId id="274" r:id="rId16"/>
    <p:sldId id="256" r:id="rId17"/>
    <p:sldId id="260" r:id="rId18"/>
    <p:sldId id="261" r:id="rId19"/>
    <p:sldId id="295" r:id="rId20"/>
    <p:sldId id="296" r:id="rId21"/>
    <p:sldId id="297" r:id="rId22"/>
    <p:sldId id="298" r:id="rId23"/>
    <p:sldId id="299" r:id="rId24"/>
  </p:sldIdLst>
  <p:sldSz cx="12192000" cy="6858000"/>
  <p:notesSz cx="9144000" cy="6858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D7"/>
    <a:srgbClr val="0000FF"/>
    <a:srgbClr val="FF5050"/>
    <a:srgbClr val="66FFFF"/>
    <a:srgbClr val="0099FF"/>
    <a:srgbClr val="CC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3" autoAdjust="0"/>
    <p:restoredTop sz="96803" autoAdjust="0"/>
  </p:normalViewPr>
  <p:slideViewPr>
    <p:cSldViewPr>
      <p:cViewPr varScale="1">
        <p:scale>
          <a:sx n="69" d="100"/>
          <a:sy n="69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A3B6-7F39-4759-8B3A-D629DD790DD9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6DD7-5B05-46B3-B973-B26D083766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35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6DD7-5B05-46B3-B973-B26D0837669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9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7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F059-8F46-408C-A9EF-9A901473685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slide" Target="slide1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41600" y="990601"/>
            <a:ext cx="7620000" cy="317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</a:t>
            </a:r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VỚI TIẾT HỌC</a:t>
            </a:r>
            <a:endParaRPr sz="6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2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732707" y="2461704"/>
            <a:ext cx="1689621" cy="211890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313972" y="4533022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0574" y="5072189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B. 5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467011"/>
            <a:ext cx="1689621" cy="211890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7480500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7102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C. 3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746495" y="2413000"/>
            <a:ext cx="1689621" cy="2118907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327760" y="44843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62" y="50234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A. 6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885447" y="2407025"/>
            <a:ext cx="1689621" cy="2118907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0466712" y="447834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73314" y="501751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D. 2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78746" y="1654837"/>
            <a:ext cx="1420489" cy="10629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B76A43-C191-4EFF-B83B-E8ACC94C4277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25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6 -1.60494E-6 L -0.00018 -0.7765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8827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4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  <p:bldP spid="13" grpId="0" animBg="1"/>
      <p:bldP spid="13" grpId="1" animBg="1"/>
      <p:bldP spid="13" grpId="2" animBg="1"/>
      <p:bldP spid="13" grpId="3" animBg="1"/>
      <p:bldP spid="13" grpId="4" animBg="1"/>
      <p:bldP spid="14" grpId="0" animBg="1"/>
      <p:bldP spid="14" grpId="1" animBg="1"/>
      <p:bldP spid="14" grpId="2" animBg="1"/>
      <p:bldP spid="14" grpId="3" animBg="1"/>
      <p:bldP spid="14" grpId="4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753600" y="2474392"/>
            <a:ext cx="1689621" cy="2118907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0334865" y="4545710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441467" y="5084877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D. 5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514600"/>
            <a:ext cx="1689621" cy="2118907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7480500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87102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C. 4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514600"/>
            <a:ext cx="1689621" cy="211890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472312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8914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B. 2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1046247" y="2467636"/>
            <a:ext cx="1689621" cy="2118907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1627512" y="453895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4114" y="507812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tx1"/>
                </a:solidFill>
                <a:cs typeface="Times New Roman" pitchFamily="18" charset="0"/>
              </a:rPr>
              <a:t>A.</a:t>
            </a:r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 3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1" name="Picture 3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27946" y="1685297"/>
            <a:ext cx="1420489" cy="10629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B53560-E8A8-4D54-A74E-2CAE7A083635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25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3.45679E-6 L -8.33333E-7 -0.9484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38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94A6403-93B4-4C3C-ABB8-787B5D56D9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783886" y="2369547"/>
            <a:ext cx="1689621" cy="2118907"/>
          </a:xfrm>
          <a:prstGeom prst="rect">
            <a:avLst/>
          </a:prstGeom>
        </p:spPr>
      </p:pic>
      <p:sp>
        <p:nvSpPr>
          <p:cNvPr id="33" name="Freeform 17">
            <a:extLst>
              <a:ext uri="{FF2B5EF4-FFF2-40B4-BE49-F238E27FC236}">
                <a16:creationId xmlns:a16="http://schemas.microsoft.com/office/drawing/2014/main" id="{EC920AF4-3C4E-4D0F-8EC6-F87B9CFF42E5}"/>
              </a:ext>
            </a:extLst>
          </p:cNvPr>
          <p:cNvSpPr/>
          <p:nvPr/>
        </p:nvSpPr>
        <p:spPr>
          <a:xfrm>
            <a:off x="7365150" y="4440865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7EF97A-AD0A-46E4-84CF-EC53BBD049B4}"/>
              </a:ext>
            </a:extLst>
          </p:cNvPr>
          <p:cNvSpPr/>
          <p:nvPr/>
        </p:nvSpPr>
        <p:spPr>
          <a:xfrm>
            <a:off x="6471753" y="4980032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D. 8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D715978-7498-4DD2-8967-30D7B5CA9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657638" y="2420047"/>
            <a:ext cx="1689621" cy="2118907"/>
          </a:xfrm>
          <a:prstGeom prst="rect">
            <a:avLst/>
          </a:prstGeom>
        </p:spPr>
      </p:pic>
      <p:sp>
        <p:nvSpPr>
          <p:cNvPr id="36" name="Freeform 20">
            <a:extLst>
              <a:ext uri="{FF2B5EF4-FFF2-40B4-BE49-F238E27FC236}">
                <a16:creationId xmlns:a16="http://schemas.microsoft.com/office/drawing/2014/main" id="{655AC871-043C-416C-918D-EAF6E6DCB890}"/>
              </a:ext>
            </a:extLst>
          </p:cNvPr>
          <p:cNvSpPr/>
          <p:nvPr/>
        </p:nvSpPr>
        <p:spPr>
          <a:xfrm>
            <a:off x="10238902" y="4491365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60E2C-461A-46BB-A364-1FC87FE84F00}"/>
              </a:ext>
            </a:extLst>
          </p:cNvPr>
          <p:cNvSpPr/>
          <p:nvPr/>
        </p:nvSpPr>
        <p:spPr>
          <a:xfrm>
            <a:off x="9345505" y="5030532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C. 9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274802-C639-4133-B915-D395DFCD20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311400"/>
            <a:ext cx="1689621" cy="2118907"/>
          </a:xfrm>
          <a:prstGeom prst="rect">
            <a:avLst/>
          </a:prstGeom>
        </p:spPr>
      </p:pic>
      <p:sp>
        <p:nvSpPr>
          <p:cNvPr id="39" name="Freeform 23">
            <a:extLst>
              <a:ext uri="{FF2B5EF4-FFF2-40B4-BE49-F238E27FC236}">
                <a16:creationId xmlns:a16="http://schemas.microsoft.com/office/drawing/2014/main" id="{AFD72516-81DF-46F1-9DA0-504A487BB112}"/>
              </a:ext>
            </a:extLst>
          </p:cNvPr>
          <p:cNvSpPr/>
          <p:nvPr/>
        </p:nvSpPr>
        <p:spPr>
          <a:xfrm>
            <a:off x="4472312" y="43827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AE93C1-7642-4C62-BAC9-90EC5AEE0070}"/>
              </a:ext>
            </a:extLst>
          </p:cNvPr>
          <p:cNvSpPr/>
          <p:nvPr/>
        </p:nvSpPr>
        <p:spPr>
          <a:xfrm>
            <a:off x="3578914" y="49218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B. 7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A16A943-8EF8-417C-92FF-F7049F249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05C6E9-33FC-40A9-971B-1560E4CDF0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1046247" y="2311400"/>
            <a:ext cx="1689621" cy="2118907"/>
          </a:xfrm>
          <a:prstGeom prst="rect">
            <a:avLst/>
          </a:prstGeom>
        </p:spPr>
      </p:pic>
      <p:sp>
        <p:nvSpPr>
          <p:cNvPr id="43" name="Freeform 27">
            <a:extLst>
              <a:ext uri="{FF2B5EF4-FFF2-40B4-BE49-F238E27FC236}">
                <a16:creationId xmlns:a16="http://schemas.microsoft.com/office/drawing/2014/main" id="{6D9DD1B8-C739-4FB0-AD6A-D0AC9D00696A}"/>
              </a:ext>
            </a:extLst>
          </p:cNvPr>
          <p:cNvSpPr/>
          <p:nvPr/>
        </p:nvSpPr>
        <p:spPr>
          <a:xfrm>
            <a:off x="1627512" y="43827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DC7516-C59A-4585-B682-9FC2F960DE97}"/>
              </a:ext>
            </a:extLst>
          </p:cNvPr>
          <p:cNvSpPr/>
          <p:nvPr/>
        </p:nvSpPr>
        <p:spPr>
          <a:xfrm>
            <a:off x="734114" y="49218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tx1"/>
                </a:solidFill>
                <a:cs typeface="Times New Roman" pitchFamily="18" charset="0"/>
              </a:rPr>
              <a:t>A.</a:t>
            </a:r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 6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2610B2F5-D82A-4468-8228-17086151E4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  <a:extLst>
              <a:ext uri="{FF2B5EF4-FFF2-40B4-BE49-F238E27FC236}">
                <a16:creationId xmlns:a16="http://schemas.microsoft.com/office/drawing/2014/main" id="{89C1C1EA-056E-42DE-812C-AA5E6DFCE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27946" y="1685297"/>
            <a:ext cx="1420489" cy="106296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E81B8F2-1A7B-4A71-9CAA-E3E626259428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40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0 L -4.44444E-6 -0.9484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38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941D4D-970F-4DEB-B3FB-79B3629EAA36}"/>
              </a:ext>
            </a:extLst>
          </p:cNvPr>
          <p:cNvSpPr txBox="1"/>
          <p:nvPr/>
        </p:nvSpPr>
        <p:spPr>
          <a:xfrm>
            <a:off x="1625600" y="2717800"/>
            <a:ext cx="894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– Số chia –Thương </a:t>
            </a:r>
          </a:p>
        </p:txBody>
      </p:sp>
    </p:spTree>
    <p:extLst>
      <p:ext uri="{BB962C8B-B14F-4D97-AF65-F5344CB8AC3E}">
        <p14:creationId xmlns:p14="http://schemas.microsoft.com/office/powerpoint/2010/main" val="328878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19" y="816966"/>
            <a:ext cx="11676338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15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Số bị chia – Số chia - Thương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-145"/>
          <a:stretch/>
        </p:blipFill>
        <p:spPr>
          <a:xfrm>
            <a:off x="43359" y="507147"/>
            <a:ext cx="12252387" cy="43442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28F58-F097-4555-89A0-88233295C1A7}"/>
              </a:ext>
            </a:extLst>
          </p:cNvPr>
          <p:cNvGrpSpPr/>
          <p:nvPr/>
        </p:nvGrpSpPr>
        <p:grpSpPr>
          <a:xfrm>
            <a:off x="3200871" y="5448663"/>
            <a:ext cx="5790259" cy="902191"/>
            <a:chOff x="4105812" y="5615379"/>
            <a:chExt cx="4293650" cy="682943"/>
          </a:xfrm>
          <a:solidFill>
            <a:schemeClr val="bg1"/>
          </a:solidFill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66F4BD78-CB41-4D95-BA15-3949DEAA803C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16FFCC8-0D1A-4ECB-9DB6-C76A4DA1198F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BA4FDD7D-66A7-4E85-8129-9478D0DAC82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1DA806-2217-445A-B457-00CC3FF2252D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grp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7A4CA-4BEC-4BC2-A661-13FBE81C89CB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8921D1D3-31E5-4DF0-827A-3BCA63DA96CE}"/>
              </a:ext>
            </a:extLst>
          </p:cNvPr>
          <p:cNvSpPr/>
          <p:nvPr/>
        </p:nvSpPr>
        <p:spPr>
          <a:xfrm>
            <a:off x="3247438" y="5601294"/>
            <a:ext cx="96850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AD56FE8-C75D-4ED4-A425-61ADAF0124A3}"/>
              </a:ext>
            </a:extLst>
          </p:cNvPr>
          <p:cNvSpPr/>
          <p:nvPr/>
        </p:nvSpPr>
        <p:spPr>
          <a:xfrm>
            <a:off x="4790569" y="5650459"/>
            <a:ext cx="434985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C1771937-F46E-40EA-9AB1-BDB863349331}"/>
              </a:ext>
            </a:extLst>
          </p:cNvPr>
          <p:cNvSpPr/>
          <p:nvPr/>
        </p:nvSpPr>
        <p:spPr>
          <a:xfrm>
            <a:off x="5773934" y="5599832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A6B86842-2514-4675-99EB-37A67E65A156}"/>
              </a:ext>
            </a:extLst>
          </p:cNvPr>
          <p:cNvSpPr/>
          <p:nvPr/>
        </p:nvSpPr>
        <p:spPr>
          <a:xfrm>
            <a:off x="8014845" y="5563775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" b="1151"/>
          <a:stretch/>
        </p:blipFill>
        <p:spPr bwMode="auto">
          <a:xfrm>
            <a:off x="1762981" y="552540"/>
            <a:ext cx="8437476" cy="301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509471"/>
            <a:ext cx="637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15      :       3      =      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2820" y="4637951"/>
            <a:ext cx="209438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95900" y="4637951"/>
            <a:ext cx="180020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68567" y="4637951"/>
            <a:ext cx="1800197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276600" y="4233698"/>
            <a:ext cx="0" cy="40425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6096000" y="4233698"/>
            <a:ext cx="0" cy="40225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8839200" y="4159273"/>
            <a:ext cx="0" cy="4397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1559496" y="5536019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000" b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15 : 3 cũng gọi là thương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E9662B-5989-4529-B578-0E42615777AE}"/>
              </a:ext>
            </a:extLst>
          </p:cNvPr>
          <p:cNvGrpSpPr/>
          <p:nvPr/>
        </p:nvGrpSpPr>
        <p:grpSpPr>
          <a:xfrm>
            <a:off x="465934" y="231673"/>
            <a:ext cx="11504358" cy="635000"/>
            <a:chOff x="465934" y="231673"/>
            <a:chExt cx="11504358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02156" y="269062"/>
              <a:ext cx="10768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bị chia, số chia, thương trong các phép chia sau: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5361" y="1628801"/>
            <a:ext cx="5167626" cy="2088232"/>
            <a:chOff x="334567" y="908720"/>
            <a:chExt cx="5167626" cy="25028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40018" y="1628801"/>
            <a:ext cx="5167626" cy="2088232"/>
            <a:chOff x="6239224" y="908720"/>
            <a:chExt cx="5167626" cy="25028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9696" y="1628801"/>
            <a:ext cx="5167626" cy="2088232"/>
            <a:chOff x="334567" y="908720"/>
            <a:chExt cx="5167626" cy="25028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2057401" y="4365104"/>
            <a:ext cx="2334870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>
            <a:cxnSpLocks/>
            <a:stCxn id="19" idx="0"/>
          </p:cNvCxnSpPr>
          <p:nvPr/>
        </p:nvCxnSpPr>
        <p:spPr>
          <a:xfrm flipV="1">
            <a:off x="3224836" y="2968482"/>
            <a:ext cx="1431004" cy="139662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6" name="Rounded Rectangle 25"/>
          <p:cNvSpPr/>
          <p:nvPr/>
        </p:nvSpPr>
        <p:spPr>
          <a:xfrm>
            <a:off x="4755375" y="4365104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>
            <a:stCxn id="26" idx="0"/>
          </p:cNvCxnSpPr>
          <p:nvPr/>
        </p:nvCxnSpPr>
        <p:spPr>
          <a:xfrm flipV="1">
            <a:off x="5791016" y="2968480"/>
            <a:ext cx="0" cy="139662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0" name="Rounded Rectangle 29"/>
          <p:cNvSpPr/>
          <p:nvPr/>
        </p:nvSpPr>
        <p:spPr>
          <a:xfrm>
            <a:off x="7176121" y="4365104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>
            <a:stCxn id="30" idx="0"/>
          </p:cNvCxnSpPr>
          <p:nvPr/>
        </p:nvCxnSpPr>
        <p:spPr>
          <a:xfrm flipH="1" flipV="1">
            <a:off x="6826658" y="2968480"/>
            <a:ext cx="1385105" cy="139662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202156" y="866673"/>
            <a:ext cx="103802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3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361" y="1412777"/>
            <a:ext cx="5167626" cy="2088232"/>
            <a:chOff x="334567" y="908720"/>
            <a:chExt cx="5167626" cy="25028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0018" y="1412777"/>
            <a:ext cx="5167626" cy="2088232"/>
            <a:chOff x="6239224" y="908720"/>
            <a:chExt cx="5167626" cy="25028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48654" y="1412777"/>
            <a:ext cx="5167626" cy="2088232"/>
            <a:chOff x="6239224" y="908720"/>
            <a:chExt cx="5167626" cy="25028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981201" y="4149080"/>
            <a:ext cx="2411070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  <a:stCxn id="15" idx="0"/>
          </p:cNvCxnSpPr>
          <p:nvPr/>
        </p:nvCxnSpPr>
        <p:spPr>
          <a:xfrm flipV="1">
            <a:off x="3186736" y="2752458"/>
            <a:ext cx="1469104" cy="139662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7" name="Rounded Rectangle 16"/>
          <p:cNvSpPr/>
          <p:nvPr/>
        </p:nvSpPr>
        <p:spPr>
          <a:xfrm>
            <a:off x="4755375" y="4149080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V="1">
            <a:off x="5791016" y="2752456"/>
            <a:ext cx="0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9" name="Rounded Rectangle 18"/>
          <p:cNvSpPr/>
          <p:nvPr/>
        </p:nvSpPr>
        <p:spPr>
          <a:xfrm>
            <a:off x="7176121" y="4149080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H="1" flipV="1">
            <a:off x="6826658" y="2752456"/>
            <a:ext cx="1385105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03269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494E-6 -2.22222E-6 L -0.2294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6C634-C6D0-4BD2-8B04-22FF6461C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170"/>
            <a:ext cx="6264696" cy="2831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B2206-F0C5-4D16-AC8D-62397D2F99A1}"/>
              </a:ext>
            </a:extLst>
          </p:cNvPr>
          <p:cNvSpPr txBox="1"/>
          <p:nvPr/>
        </p:nvSpPr>
        <p:spPr>
          <a:xfrm>
            <a:off x="1044116" y="289560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Số bị chia là 8, số chia là 2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66DB-BAA8-41BE-BBDD-5E3447EC6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3198" y="1965170"/>
            <a:ext cx="6264696" cy="2831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C83688-C5A0-4840-8532-61E450B12C33}"/>
              </a:ext>
            </a:extLst>
          </p:cNvPr>
          <p:cNvSpPr txBox="1"/>
          <p:nvPr/>
        </p:nvSpPr>
        <p:spPr>
          <a:xfrm>
            <a:off x="7031310" y="289560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 bị chia là 20, số chia là 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DA25A-4C3D-48C4-8EBE-E9A20DE1C806}"/>
              </a:ext>
            </a:extLst>
          </p:cNvPr>
          <p:cNvSpPr txBox="1"/>
          <p:nvPr/>
        </p:nvSpPr>
        <p:spPr>
          <a:xfrm>
            <a:off x="7625730" y="3201821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81C6C-B68E-4BC4-9571-D56A759EE80A}"/>
              </a:ext>
            </a:extLst>
          </p:cNvPr>
          <p:cNvSpPr txBox="1"/>
          <p:nvPr/>
        </p:nvSpPr>
        <p:spPr>
          <a:xfrm>
            <a:off x="1694113" y="320648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79C0F-51AC-4745-8F8A-F7A82262D3D2}"/>
              </a:ext>
            </a:extLst>
          </p:cNvPr>
          <p:cNvSpPr txBox="1"/>
          <p:nvPr/>
        </p:nvSpPr>
        <p:spPr>
          <a:xfrm>
            <a:off x="3597532" y="3206486"/>
            <a:ext cx="109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D7E76-51AF-4DA8-BE2A-8A441C1A1C77}"/>
              </a:ext>
            </a:extLst>
          </p:cNvPr>
          <p:cNvSpPr txBox="1"/>
          <p:nvPr/>
        </p:nvSpPr>
        <p:spPr>
          <a:xfrm>
            <a:off x="10057234" y="3201821"/>
            <a:ext cx="109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6B29D4-D8A4-4EA2-821A-3A18350790A3}"/>
              </a:ext>
            </a:extLst>
          </p:cNvPr>
          <p:cNvGrpSpPr/>
          <p:nvPr/>
        </p:nvGrpSpPr>
        <p:grpSpPr>
          <a:xfrm>
            <a:off x="465934" y="231673"/>
            <a:ext cx="4419622" cy="635000"/>
            <a:chOff x="465934" y="231673"/>
            <a:chExt cx="4419622" cy="635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94C4BC-C441-499B-A06F-B3FA7F441A51}"/>
                </a:ext>
              </a:extLst>
            </p:cNvPr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5F086F9-A8C5-4CF4-A0A8-3A460AB1F23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335D38B-BBAF-4EC4-AB9A-59A1B2B673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F3FDCC-F70E-4694-BF1A-99157B1D1FDA}"/>
                </a:ext>
              </a:extLst>
            </p:cNvPr>
            <p:cNvSpPr txBox="1"/>
            <p:nvPr/>
          </p:nvSpPr>
          <p:spPr>
            <a:xfrm>
              <a:off x="1202156" y="269062"/>
              <a:ext cx="368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Tìm thương, biết: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A16A6B-1A30-49AF-A625-AE73A046DF69}"/>
              </a:ext>
            </a:extLst>
          </p:cNvPr>
          <p:cNvCxnSpPr>
            <a:cxnSpLocks/>
          </p:cNvCxnSpPr>
          <p:nvPr/>
        </p:nvCxnSpPr>
        <p:spPr>
          <a:xfrm>
            <a:off x="1202156" y="866673"/>
            <a:ext cx="38270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3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600" y="1295400"/>
            <a:ext cx="6253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23" y="4190950"/>
            <a:ext cx="2974087" cy="2622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" y="439232"/>
            <a:ext cx="2332743" cy="272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29" y="4221305"/>
            <a:ext cx="3537000" cy="353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00" y="4902405"/>
            <a:ext cx="2174800" cy="2174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72800" y="0"/>
            <a:ext cx="1219200" cy="990600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606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5310DD-A1E2-413D-95F9-707F9F335D52}"/>
              </a:ext>
            </a:extLst>
          </p:cNvPr>
          <p:cNvGrpSpPr/>
          <p:nvPr/>
        </p:nvGrpSpPr>
        <p:grpSpPr>
          <a:xfrm>
            <a:off x="261224" y="150967"/>
            <a:ext cx="4691776" cy="692688"/>
            <a:chOff x="1011004" y="557947"/>
            <a:chExt cx="4692387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772AD6-01CA-4639-9320-692F5539E42E}"/>
                </a:ext>
              </a:extLst>
            </p:cNvPr>
            <p:cNvSpPr txBox="1"/>
            <p:nvPr/>
          </p:nvSpPr>
          <p:spPr>
            <a:xfrm>
              <a:off x="1883641" y="634701"/>
              <a:ext cx="3819750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Trò chơi “Tìm bạn”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76B9-241E-4E0B-838C-4E53C57D7A8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52E585-DA72-4A74-831D-BCA83BED3203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C65108-0F5A-4374-B317-9F9E91BA8E6E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449004-B1E2-433A-8511-1BE848A8719D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381925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7F9534C2-69A7-45BF-B5B1-C953B08E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/>
          <a:stretch/>
        </p:blipFill>
        <p:spPr>
          <a:xfrm>
            <a:off x="0" y="1212487"/>
            <a:ext cx="12192000" cy="358721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52E47D-B470-439E-907F-EF739CDAD27A}"/>
              </a:ext>
            </a:extLst>
          </p:cNvPr>
          <p:cNvSpPr/>
          <p:nvPr/>
        </p:nvSpPr>
        <p:spPr>
          <a:xfrm>
            <a:off x="1169514" y="5002548"/>
            <a:ext cx="3819253" cy="11438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FCD25C-B3A3-4498-8AAE-169E46A5619E}"/>
              </a:ext>
            </a:extLst>
          </p:cNvPr>
          <p:cNvSpPr/>
          <p:nvPr/>
        </p:nvSpPr>
        <p:spPr>
          <a:xfrm>
            <a:off x="6858000" y="5002548"/>
            <a:ext cx="3819253" cy="11438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</a:p>
        </p:txBody>
      </p:sp>
    </p:spTree>
    <p:extLst>
      <p:ext uri="{BB962C8B-B14F-4D97-AF65-F5344CB8AC3E}">
        <p14:creationId xmlns:p14="http://schemas.microsoft.com/office/powerpoint/2010/main" val="227902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3FAB8-F348-45DA-A558-385EB1534107}"/>
              </a:ext>
            </a:extLst>
          </p:cNvPr>
          <p:cNvSpPr txBox="1"/>
          <p:nvPr/>
        </p:nvSpPr>
        <p:spPr>
          <a:xfrm>
            <a:off x="4495800" y="812835"/>
            <a:ext cx="416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thương,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108E6-1AA7-4B08-B9D5-775532F3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2100491" y="1400131"/>
            <a:ext cx="2676025" cy="4447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B4430-6A13-4A25-AC21-15BA33A47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7667671" y="1400129"/>
            <a:ext cx="2676025" cy="4447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0A618-4586-4521-92D4-7B7B8B3729BD}"/>
              </a:ext>
            </a:extLst>
          </p:cNvPr>
          <p:cNvSpPr txBox="1"/>
          <p:nvPr/>
        </p:nvSpPr>
        <p:spPr>
          <a:xfrm>
            <a:off x="1813248" y="310867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16,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3B10E-62E8-4FB8-935C-FEAA745F98B6}"/>
              </a:ext>
            </a:extLst>
          </p:cNvPr>
          <p:cNvSpPr txBox="1"/>
          <p:nvPr/>
        </p:nvSpPr>
        <p:spPr>
          <a:xfrm>
            <a:off x="7429872" y="310867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2A0A1-59F9-4484-AE09-E96F4FC23B31}"/>
              </a:ext>
            </a:extLst>
          </p:cNvPr>
          <p:cNvSpPr txBox="1"/>
          <p:nvPr/>
        </p:nvSpPr>
        <p:spPr>
          <a:xfrm>
            <a:off x="1947255" y="329455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16 : 2 =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F05B4-5826-4B0D-808B-B80DD63EFB3A}"/>
              </a:ext>
            </a:extLst>
          </p:cNvPr>
          <p:cNvSpPr txBox="1"/>
          <p:nvPr/>
        </p:nvSpPr>
        <p:spPr>
          <a:xfrm>
            <a:off x="4225516" y="3308929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6B2EB-AF9A-4390-ACF4-15594D7B5C99}"/>
              </a:ext>
            </a:extLst>
          </p:cNvPr>
          <p:cNvSpPr txBox="1"/>
          <p:nvPr/>
        </p:nvSpPr>
        <p:spPr>
          <a:xfrm>
            <a:off x="7565524" y="336869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40 : 5 =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15D6B-8C5D-4B2B-AA3A-09CD8C46EB2E}"/>
              </a:ext>
            </a:extLst>
          </p:cNvPr>
          <p:cNvSpPr txBox="1"/>
          <p:nvPr/>
        </p:nvSpPr>
        <p:spPr>
          <a:xfrm>
            <a:off x="10018593" y="3328043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22D48-116B-4A7A-95C1-1115456DA4CF}"/>
              </a:ext>
            </a:extLst>
          </p:cNvPr>
          <p:cNvSpPr/>
          <p:nvPr/>
        </p:nvSpPr>
        <p:spPr>
          <a:xfrm>
            <a:off x="445096" y="537976"/>
            <a:ext cx="35734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Củng</a:t>
            </a:r>
            <a:r>
              <a:rPr lang="en-US" sz="66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6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36413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3095" y="153158"/>
            <a:ext cx="2934740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99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529" y="1752988"/>
            <a:ext cx="7999148" cy="3504389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8622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4529" y="1916388"/>
            <a:ext cx="8782943" cy="2231731"/>
          </a:xfrm>
          <a:prstGeom prst="rect">
            <a:avLst/>
          </a:prstGeom>
          <a:noFill/>
        </p:spPr>
        <p:txBody>
          <a:bodyPr spcFirstLastPara="1" wrap="squar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19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6" y="3212232"/>
            <a:ext cx="4925497" cy="38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9344" y="5054600"/>
            <a:ext cx="9803581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1066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</a:t>
            </a:r>
            <a:r>
              <a:rPr lang="vi-VN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</a:t>
            </a:r>
            <a:r>
              <a:rPr lang="vi-VN" sz="9600" b="1" spc="267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THUYỀN</a:t>
            </a:r>
            <a:endParaRPr lang="en-US" sz="9600" b="1" spc="267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>
            <a:off x="3362186" y="5378093"/>
            <a:ext cx="1142215" cy="1117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6351" y="-127000"/>
            <a:ext cx="80588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vi-VN" sz="8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HÀNH</a:t>
            </a:r>
            <a:r>
              <a:rPr lang="vi-V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vi-VN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TRÌNH</a:t>
            </a:r>
            <a:r>
              <a:rPr lang="vi-V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714" r="31461" b="60573"/>
          <a:stretch/>
        </p:blipFill>
        <p:spPr>
          <a:xfrm>
            <a:off x="4209196" y="1605181"/>
            <a:ext cx="3530427" cy="37542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V="1">
            <a:off x="4676087" y="1821258"/>
            <a:ext cx="2971396" cy="292854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pic>
        <p:nvPicPr>
          <p:cNvPr id="6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17196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hlinkClick r:id="rId3" action="ppaction://hlinksldjump"/>
          </p:cNvPr>
          <p:cNvSpPr/>
          <p:nvPr/>
        </p:nvSpPr>
        <p:spPr>
          <a:xfrm>
            <a:off x="4902200" y="833765"/>
            <a:ext cx="2311400" cy="225100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pic>
        <p:nvPicPr>
          <p:cNvPr id="2" name="Trái đất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1610257">
            <a:off x="446399" y="5598596"/>
            <a:ext cx="836981" cy="818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6092043">
            <a:off x="1800927" y="3407004"/>
            <a:ext cx="836981" cy="8189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607826">
            <a:off x="5530087" y="3898917"/>
            <a:ext cx="836981" cy="8189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2885137">
            <a:off x="8290564" y="2703975"/>
            <a:ext cx="836981" cy="8189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>
            <a:off x="10808358" y="643369"/>
            <a:ext cx="836981" cy="8189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89" y="1110337"/>
            <a:ext cx="495300" cy="4381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87" y="1284150"/>
            <a:ext cx="495300" cy="438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707" y="643370"/>
            <a:ext cx="495300" cy="4381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89" y="833766"/>
            <a:ext cx="495300" cy="438151"/>
          </a:xfrm>
          <a:prstGeom prst="rect">
            <a:avLst/>
          </a:prstGeom>
        </p:spPr>
      </p:pic>
      <p:pic>
        <p:nvPicPr>
          <p:cNvPr id="39" name="Picture 3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489889" y="1462314"/>
            <a:ext cx="1320800" cy="9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9969E-6 L 0.08333 -0.3052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52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73123E-7 L 0.29306 0.0769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38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1667 -0.17777 " pathEditMode="relative" rAng="0" ptsTypes="AA">
                                      <p:cBhvr>
                                        <p:cTn id="37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88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186 L 0.20243 -0.307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154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1610257">
            <a:off x="446399" y="5598596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9916" y="3678162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375 -0.1537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6330626">
            <a:off x="1800583" y="3374896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52800" y="2651361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0.14306 0.0373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748163">
            <a:off x="5756007" y="3765495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93647" y="2231589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7531E-6 L 0.11025 -0.0938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440018">
            <a:off x="8381692" y="2695381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93234" y="622855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8.64198E-7 L 0.1066 -0.174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2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2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D2301E-0C09-4A44-B15D-4EF20264D5C8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50 : 5 = 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FC9CBE8-F3D1-4EC6-892A-A3E1904CE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1100" y="2514600"/>
            <a:ext cx="1689621" cy="2118907"/>
          </a:xfrm>
          <a:prstGeom prst="rect">
            <a:avLst/>
          </a:prstGeom>
        </p:spPr>
      </p:pic>
      <p:sp>
        <p:nvSpPr>
          <p:cNvPr id="36" name="Freeform 4">
            <a:extLst>
              <a:ext uri="{FF2B5EF4-FFF2-40B4-BE49-F238E27FC236}">
                <a16:creationId xmlns:a16="http://schemas.microsoft.com/office/drawing/2014/main" id="{F09D0BB5-A2A1-42ED-8CC6-F25E677056AB}"/>
              </a:ext>
            </a:extLst>
          </p:cNvPr>
          <p:cNvSpPr/>
          <p:nvPr/>
        </p:nvSpPr>
        <p:spPr>
          <a:xfrm>
            <a:off x="1262365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D9091A-C81F-488D-ADAF-114DF73843DB}"/>
              </a:ext>
            </a:extLst>
          </p:cNvPr>
          <p:cNvSpPr/>
          <p:nvPr/>
        </p:nvSpPr>
        <p:spPr>
          <a:xfrm>
            <a:off x="368967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A . 10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54D14B4-E726-44F9-8ABF-D4CF9CD96F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467011"/>
            <a:ext cx="1689621" cy="2118907"/>
          </a:xfrm>
          <a:prstGeom prst="rect">
            <a:avLst/>
          </a:prstGeom>
        </p:spPr>
      </p:pic>
      <p:sp>
        <p:nvSpPr>
          <p:cNvPr id="39" name="Freeform 8">
            <a:extLst>
              <a:ext uri="{FF2B5EF4-FFF2-40B4-BE49-F238E27FC236}">
                <a16:creationId xmlns:a16="http://schemas.microsoft.com/office/drawing/2014/main" id="{E3F35213-2602-40D4-87A3-7D4CF0BA941C}"/>
              </a:ext>
            </a:extLst>
          </p:cNvPr>
          <p:cNvSpPr/>
          <p:nvPr/>
        </p:nvSpPr>
        <p:spPr>
          <a:xfrm>
            <a:off x="7480500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5EF595-06D8-4AC7-8941-46E04AE3B0C1}"/>
              </a:ext>
            </a:extLst>
          </p:cNvPr>
          <p:cNvSpPr/>
          <p:nvPr/>
        </p:nvSpPr>
        <p:spPr>
          <a:xfrm>
            <a:off x="6587102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C. 8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CA9A0E6-2188-4165-AB9E-9F9BEBF25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467011"/>
            <a:ext cx="1689621" cy="2118907"/>
          </a:xfrm>
          <a:prstGeom prst="rect">
            <a:avLst/>
          </a:prstGeom>
        </p:spPr>
      </p:pic>
      <p:sp>
        <p:nvSpPr>
          <p:cNvPr id="42" name="Freeform 12">
            <a:extLst>
              <a:ext uri="{FF2B5EF4-FFF2-40B4-BE49-F238E27FC236}">
                <a16:creationId xmlns:a16="http://schemas.microsoft.com/office/drawing/2014/main" id="{ADD4A7BA-F91B-44AC-A4E5-76D72F933506}"/>
              </a:ext>
            </a:extLst>
          </p:cNvPr>
          <p:cNvSpPr/>
          <p:nvPr/>
        </p:nvSpPr>
        <p:spPr>
          <a:xfrm>
            <a:off x="4472312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BD9D01-518C-40D2-A114-471D3BB58CE1}"/>
              </a:ext>
            </a:extLst>
          </p:cNvPr>
          <p:cNvSpPr/>
          <p:nvPr/>
        </p:nvSpPr>
        <p:spPr>
          <a:xfrm>
            <a:off x="3578914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B. 9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813A7C-BA0E-4A5E-A988-4C882B643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5B05B83-1D87-4F64-986B-461C6445A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885447" y="2407025"/>
            <a:ext cx="1689621" cy="2118907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81E921A2-2DE3-4956-8DAB-1ED45B843E11}"/>
              </a:ext>
            </a:extLst>
          </p:cNvPr>
          <p:cNvSpPr/>
          <p:nvPr/>
        </p:nvSpPr>
        <p:spPr>
          <a:xfrm>
            <a:off x="10466712" y="447834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A1738C-0161-467C-805B-8E2A73CB8B76}"/>
              </a:ext>
            </a:extLst>
          </p:cNvPr>
          <p:cNvSpPr/>
          <p:nvPr/>
        </p:nvSpPr>
        <p:spPr>
          <a:xfrm>
            <a:off x="9573314" y="501751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>
                <a:solidFill>
                  <a:schemeClr val="tx1"/>
                </a:solidFill>
                <a:latin typeface="+mj-lt"/>
                <a:cs typeface="Times New Roman" pitchFamily="18" charset="0"/>
              </a:rPr>
              <a:t>D. 7</a:t>
            </a:r>
            <a:endParaRPr lang="vi-VN" sz="5867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9B72C701-358E-4E61-B7B2-A5AEDF4EE0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49" name="Picture 48">
            <a:hlinkClick r:id="rId10" action="ppaction://hlinksldjump"/>
            <a:extLst>
              <a:ext uri="{FF2B5EF4-FFF2-40B4-BE49-F238E27FC236}">
                <a16:creationId xmlns:a16="http://schemas.microsoft.com/office/drawing/2014/main" id="{69EA557A-72B3-4A3F-9A30-FF99F14C58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78746" y="1654837"/>
            <a:ext cx="1420489" cy="10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2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2.34568E-6 L -0.00017 -0.7765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8827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304</Words>
  <Application>Microsoft Office PowerPoint</Application>
  <PresentationFormat>Widescreen</PresentationFormat>
  <Paragraphs>83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 kể chuyện</dc:title>
  <dc:creator>Huy Duẩn</dc:creator>
  <cp:lastModifiedBy>Admin</cp:lastModifiedBy>
  <cp:revision>63</cp:revision>
  <dcterms:created xsi:type="dcterms:W3CDTF">2021-07-21T04:09:25Z</dcterms:created>
  <dcterms:modified xsi:type="dcterms:W3CDTF">2022-02-13T06:48:08Z</dcterms:modified>
</cp:coreProperties>
</file>